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7" r:id="rId2"/>
    <p:sldId id="256" r:id="rId3"/>
    <p:sldId id="259" r:id="rId4"/>
    <p:sldId id="260" r:id="rId5"/>
    <p:sldId id="262" r:id="rId6"/>
    <p:sldId id="261" r:id="rId7"/>
    <p:sldId id="263" r:id="rId8"/>
    <p:sldId id="264" r:id="rId9"/>
    <p:sldId id="258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3098C-48E0-430A-9D53-3E0A36E2F20C}" type="datetimeFigureOut">
              <a:rPr lang="en-GB" smtClean="0"/>
              <a:t>18/01/2014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DD610-2D09-4A67-BCE1-5D5895553C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00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DD610-2D09-4A67-BCE1-5D5895553CC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769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A0F66F7-EBF7-4E54-9AE6-CD53705F2571}" type="datetimeFigureOut">
              <a:rPr lang="en-GB" smtClean="0"/>
              <a:t>18/01/2014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AAF931-9D92-4C04-ABAE-D9AFD4076EC8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66F7-EBF7-4E54-9AE6-CD53705F2571}" type="datetimeFigureOut">
              <a:rPr lang="en-GB" smtClean="0"/>
              <a:t>18/01/2014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F931-9D92-4C04-ABAE-D9AFD4076E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66F7-EBF7-4E54-9AE6-CD53705F2571}" type="datetimeFigureOut">
              <a:rPr lang="en-GB" smtClean="0"/>
              <a:t>18/01/2014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5AAF931-9D92-4C04-ABAE-D9AFD4076E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66F7-EBF7-4E54-9AE6-CD53705F2571}" type="datetimeFigureOut">
              <a:rPr lang="en-GB" smtClean="0"/>
              <a:t>18/01/2014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F931-9D92-4C04-ABAE-D9AFD4076EC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0F66F7-EBF7-4E54-9AE6-CD53705F2571}" type="datetimeFigureOut">
              <a:rPr lang="en-GB" smtClean="0"/>
              <a:t>18/01/2014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5AAF931-9D92-4C04-ABAE-D9AFD4076EC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66F7-EBF7-4E54-9AE6-CD53705F2571}" type="datetimeFigureOut">
              <a:rPr lang="en-GB" smtClean="0"/>
              <a:t>18/01/2014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F931-9D92-4C04-ABAE-D9AFD4076EC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66F7-EBF7-4E54-9AE6-CD53705F2571}" type="datetimeFigureOut">
              <a:rPr lang="en-GB" smtClean="0"/>
              <a:t>18/01/2014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F931-9D92-4C04-ABAE-D9AFD4076EC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66F7-EBF7-4E54-9AE6-CD53705F2571}" type="datetimeFigureOut">
              <a:rPr lang="en-GB" smtClean="0"/>
              <a:t>18/01/2014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F931-9D92-4C04-ABAE-D9AFD4076EC8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66F7-EBF7-4E54-9AE6-CD53705F2571}" type="datetimeFigureOut">
              <a:rPr lang="en-GB" smtClean="0"/>
              <a:t>18/01/2014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F931-9D92-4C04-ABAE-D9AFD4076E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66F7-EBF7-4E54-9AE6-CD53705F2571}" type="datetimeFigureOut">
              <a:rPr lang="en-GB" smtClean="0"/>
              <a:t>18/01/2014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AAF931-9D92-4C04-ABAE-D9AFD4076EC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66F7-EBF7-4E54-9AE6-CD53705F2571}" type="datetimeFigureOut">
              <a:rPr lang="en-GB" smtClean="0"/>
              <a:t>18/01/2014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F931-9D92-4C04-ABAE-D9AFD4076EC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0A0F66F7-EBF7-4E54-9AE6-CD53705F2571}" type="datetimeFigureOut">
              <a:rPr lang="en-GB" smtClean="0"/>
              <a:t>18/01/2014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95AAF931-9D92-4C04-ABAE-D9AFD4076EC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" y="44624"/>
            <a:ext cx="6243616" cy="44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916" y="3083138"/>
            <a:ext cx="59055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he Only Way Is Essex Them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3334.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04248" y="62672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4653136"/>
            <a:ext cx="294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 smtClean="0"/>
              <a:t>WALT:</a:t>
            </a:r>
            <a:endParaRPr lang="en-GB" sz="2800" dirty="0"/>
          </a:p>
          <a:p>
            <a:pPr algn="r"/>
            <a:r>
              <a:rPr lang="en-GB" sz="2800" dirty="0" smtClean="0"/>
              <a:t>Why were people angry in the 1800’s…</a:t>
            </a:r>
            <a:endParaRPr lang="en-GB" sz="2800" dirty="0"/>
          </a:p>
        </p:txBody>
      </p:sp>
      <p:pic>
        <p:nvPicPr>
          <p:cNvPr id="6" name="Made in chelsea intro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10260.03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59267" y="62672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59267" y="476672"/>
            <a:ext cx="26052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RALLY TABLE – </a:t>
            </a:r>
            <a:endParaRPr lang="en-GB" sz="2400" b="1" dirty="0"/>
          </a:p>
          <a:p>
            <a:r>
              <a:rPr lang="en-GB" sz="2400" b="1" dirty="0" smtClean="0"/>
              <a:t>How do we know they are Rich (Upper Class) or Poor (Working Class)?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79040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0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120587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Swap Articles with the person sitting OPPOSITE you.</a:t>
            </a:r>
            <a:endParaRPr lang="en-GB" dirty="0"/>
          </a:p>
          <a:p>
            <a:r>
              <a:rPr lang="en-GB" dirty="0" smtClean="0"/>
              <a:t>How </a:t>
            </a:r>
            <a:r>
              <a:rPr lang="en-GB" smtClean="0"/>
              <a:t>have </a:t>
            </a:r>
            <a:r>
              <a:rPr lang="en-GB" smtClean="0"/>
              <a:t>they </a:t>
            </a:r>
            <a:r>
              <a:rPr lang="en-GB" dirty="0" smtClean="0"/>
              <a:t>done…</a:t>
            </a:r>
            <a:endParaRPr lang="en-GB" dirty="0"/>
          </a:p>
          <a:p>
            <a:r>
              <a:rPr lang="en-GB" dirty="0" smtClean="0"/>
              <a:t>Have they achieved a Level 4, 5 or a 6?</a:t>
            </a:r>
          </a:p>
          <a:p>
            <a:r>
              <a:rPr lang="en-GB" dirty="0" smtClean="0"/>
              <a:t>How could they do better?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 your efforts</a:t>
            </a:r>
            <a:endParaRPr lang="en-GB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1520" y="3284984"/>
            <a:ext cx="8568952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4 – Describe the conditions of the working class (Poor) in 1800…</a:t>
            </a:r>
          </a:p>
          <a:p>
            <a:endParaRPr lang="en-GB" dirty="0" smtClean="0"/>
          </a:p>
          <a:p>
            <a:r>
              <a:rPr lang="en-GB" dirty="0" smtClean="0"/>
              <a:t>5 – Explain why the working class (Poor) wanted change in 1800…</a:t>
            </a:r>
          </a:p>
          <a:p>
            <a:endParaRPr lang="en-GB" dirty="0" smtClean="0"/>
          </a:p>
          <a:p>
            <a:r>
              <a:rPr lang="en-GB" b="1" dirty="0" smtClean="0"/>
              <a:t>6 – Compare the views on the vote of Working Class (poor) and Upper Class (Rich)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9594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077072"/>
            <a:ext cx="6552728" cy="244827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WILFS:</a:t>
            </a:r>
          </a:p>
          <a:p>
            <a:endParaRPr lang="en-GB" dirty="0"/>
          </a:p>
          <a:p>
            <a:r>
              <a:rPr lang="en-GB" dirty="0" smtClean="0"/>
              <a:t>4 – Describe the conditions of the working class (Poor) in 1800…</a:t>
            </a:r>
          </a:p>
          <a:p>
            <a:r>
              <a:rPr lang="en-GB" dirty="0" smtClean="0"/>
              <a:t>5 – Explain why the working class (Poor) wanted change in 1800…</a:t>
            </a:r>
          </a:p>
          <a:p>
            <a:r>
              <a:rPr lang="en-GB" b="1" dirty="0" smtClean="0"/>
              <a:t>6 – Compare the views on the vote of Working Class (poor) and Upper Class (Rich)</a:t>
            </a:r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WALT: WHY were people angry in the 1800’s….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86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Working class or upper class ?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7889"/>
            <a:ext cx="54006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06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Working class or upper class ?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53340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32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Working class or upper class ?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88840"/>
            <a:ext cx="2897287" cy="427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77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Working class or upper class ?</a:t>
            </a:r>
            <a:endParaRPr lang="en-GB" dirty="0"/>
          </a:p>
        </p:txBody>
      </p:sp>
      <p:pic>
        <p:nvPicPr>
          <p:cNvPr id="3074" name="Picture 2" descr="http://blogs.cas.suffolk.edu/history182/files/2013/04/industrialrevolutionworker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6074043" cy="365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79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did working class people want the vote in 1800 !? – </a:t>
            </a:r>
            <a:r>
              <a:rPr lang="en-GB" dirty="0" smtClean="0">
                <a:solidFill>
                  <a:srgbClr val="FF0000"/>
                </a:solidFill>
              </a:rPr>
              <a:t>l4 TASK!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701817"/>
          </a:xfrm>
        </p:spPr>
        <p:txBody>
          <a:bodyPr/>
          <a:lstStyle/>
          <a:p>
            <a:r>
              <a:rPr lang="en-GB" dirty="0" smtClean="0"/>
              <a:t>Why did Working Class people want the vote in 1800 … ?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27170" y="2204864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tx1"/>
                </a:solidFill>
              </a:rPr>
              <a:t>Sorting activity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 rot="837743">
            <a:off x="107504" y="5229200"/>
            <a:ext cx="1440160" cy="13681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57554" y="5728610"/>
            <a:ext cx="540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L5</a:t>
            </a:r>
            <a:endParaRPr lang="en-GB" b="1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27170" y="3068960"/>
            <a:ext cx="8407893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Sort the problems of the working class into three piles.</a:t>
            </a:r>
          </a:p>
          <a:p>
            <a:endParaRPr lang="en-GB" dirty="0"/>
          </a:p>
          <a:p>
            <a:r>
              <a:rPr lang="en-GB" dirty="0" smtClean="0"/>
              <a:t>ECONOMIC (MONEY) PROBLEMS</a:t>
            </a:r>
          </a:p>
          <a:p>
            <a:r>
              <a:rPr lang="en-GB" dirty="0" smtClean="0"/>
              <a:t>SOCIAL (LIVING) PROBLEMS</a:t>
            </a:r>
          </a:p>
          <a:p>
            <a:r>
              <a:rPr lang="en-GB" dirty="0" smtClean="0"/>
              <a:t>POLITICAL PROBLEMS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763688" y="5075667"/>
            <a:ext cx="7129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Extension – Write a sentence explaining why they are poor (Working </a:t>
            </a:r>
            <a:r>
              <a:rPr lang="en-GB" b="1" dirty="0"/>
              <a:t>C</a:t>
            </a:r>
            <a:r>
              <a:rPr lang="en-GB" b="1" dirty="0" smtClean="0"/>
              <a:t>lass) were unhappy..</a:t>
            </a:r>
          </a:p>
          <a:p>
            <a:endParaRPr lang="en-GB" dirty="0"/>
          </a:p>
          <a:p>
            <a:r>
              <a:rPr lang="en-GB" dirty="0" smtClean="0"/>
              <a:t>The working class are unhappy because…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0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2718041"/>
          </a:xfrm>
        </p:spPr>
        <p:txBody>
          <a:bodyPr/>
          <a:lstStyle/>
          <a:p>
            <a:r>
              <a:rPr lang="en-GB" dirty="0" smtClean="0"/>
              <a:t>You are a working class person.</a:t>
            </a:r>
          </a:p>
          <a:p>
            <a:endParaRPr lang="en-GB" dirty="0"/>
          </a:p>
          <a:p>
            <a:r>
              <a:rPr lang="en-GB" dirty="0" smtClean="0"/>
              <a:t>Make a quick list of what changes would you demand from Parliament and your MP…</a:t>
            </a:r>
          </a:p>
          <a:p>
            <a:endParaRPr lang="en-GB" dirty="0"/>
          </a:p>
          <a:p>
            <a:r>
              <a:rPr lang="en-GB" dirty="0" smtClean="0"/>
              <a:t>THEY ARE THE ONLY PEOPLE THAT CAN SOLVE YOUR PROBLEMS…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you bring about change</a:t>
            </a:r>
            <a:endParaRPr lang="en-GB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23528" y="4437112"/>
            <a:ext cx="8381260" cy="1846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13800" dirty="0" smtClean="0">
                <a:solidFill>
                  <a:srgbClr val="FF0000"/>
                </a:solidFill>
              </a:rPr>
              <a:t>THE</a:t>
            </a:r>
            <a:r>
              <a:rPr lang="en-GB" sz="13800" dirty="0" smtClean="0"/>
              <a:t> </a:t>
            </a:r>
            <a:r>
              <a:rPr lang="en-GB" sz="13800" b="1" dirty="0" smtClean="0">
                <a:solidFill>
                  <a:schemeClr val="tx1"/>
                </a:solidFill>
              </a:rPr>
              <a:t>VOTE</a:t>
            </a:r>
            <a:endParaRPr lang="en-GB" sz="13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3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 rot="837743">
            <a:off x="107504" y="5229200"/>
            <a:ext cx="1440160" cy="13681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95536" y="1779711"/>
            <a:ext cx="83529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Label the Quotes – Are they from a Working Class person … Or an Upper Class person…</a:t>
            </a:r>
          </a:p>
          <a:p>
            <a:endParaRPr lang="en-GB" b="1" dirty="0"/>
          </a:p>
          <a:p>
            <a:r>
              <a:rPr lang="en-GB" b="1" dirty="0" smtClean="0"/>
              <a:t>Remember the Upper Class (Rich) have the vote …</a:t>
            </a:r>
          </a:p>
          <a:p>
            <a:endParaRPr lang="en-GB" b="1" dirty="0"/>
          </a:p>
          <a:p>
            <a:endParaRPr lang="en-GB" b="1" dirty="0" smtClean="0"/>
          </a:p>
          <a:p>
            <a:r>
              <a:rPr lang="en-GB" b="1" dirty="0" smtClean="0"/>
              <a:t>Your Task is to write a newspaper report from the time.</a:t>
            </a:r>
          </a:p>
          <a:p>
            <a:endParaRPr lang="en-GB" b="1" dirty="0"/>
          </a:p>
          <a:p>
            <a:r>
              <a:rPr lang="en-GB" b="1" dirty="0" smtClean="0"/>
              <a:t>L4 – Describe the conditions of the working class people in 1800…</a:t>
            </a:r>
          </a:p>
          <a:p>
            <a:endParaRPr lang="en-GB" b="1" dirty="0" smtClean="0"/>
          </a:p>
          <a:p>
            <a:r>
              <a:rPr lang="en-GB" b="1" dirty="0" smtClean="0"/>
              <a:t>L5 – Explain why the working class people wanted the Vote in 1800…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554" y="5728610"/>
            <a:ext cx="540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L6</a:t>
            </a:r>
            <a:endParaRPr lang="en-GB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Label the quotes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619672" y="553182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Compare the views of the Working Class and Upper Class in 1800</a:t>
            </a:r>
          </a:p>
        </p:txBody>
      </p:sp>
    </p:spTree>
    <p:extLst>
      <p:ext uri="{BB962C8B-B14F-4D97-AF65-F5344CB8AC3E}">
        <p14:creationId xmlns:p14="http://schemas.microsoft.com/office/powerpoint/2010/main" val="293600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Custom 2">
      <a:majorFont>
        <a:latin typeface="Impact"/>
        <a:ea typeface=""/>
        <a:cs typeface=""/>
      </a:majorFont>
      <a:minorFont>
        <a:latin typeface="Candara"/>
        <a:ea typeface=""/>
        <a:cs typeface="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75</TotalTime>
  <Words>405</Words>
  <Application>Microsoft Office PowerPoint</Application>
  <PresentationFormat>On-screen Show (4:3)</PresentationFormat>
  <Paragraphs>75</Paragraphs>
  <Slides>10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Grid</vt:lpstr>
      <vt:lpstr>PowerPoint Presentation</vt:lpstr>
      <vt:lpstr>WALT: WHY were people angry in the 1800’s….</vt:lpstr>
      <vt:lpstr>Working class or upper class ?</vt:lpstr>
      <vt:lpstr>Working class or upper class ?</vt:lpstr>
      <vt:lpstr>Working class or upper class ?</vt:lpstr>
      <vt:lpstr>Working class or upper class ?</vt:lpstr>
      <vt:lpstr>Why did working class people want the vote in 1800 !? – l4 TASK!</vt:lpstr>
      <vt:lpstr>How do you bring about change</vt:lpstr>
      <vt:lpstr>Label the quotes</vt:lpstr>
      <vt:lpstr>Assess your efforts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WALT: WHY were people angry in the 1800’s….</dc:title>
  <dc:creator>CJW</dc:creator>
  <cp:lastModifiedBy>CJW</cp:lastModifiedBy>
  <cp:revision>8</cp:revision>
  <dcterms:created xsi:type="dcterms:W3CDTF">2014-01-18T14:13:15Z</dcterms:created>
  <dcterms:modified xsi:type="dcterms:W3CDTF">2014-01-18T16:05:46Z</dcterms:modified>
</cp:coreProperties>
</file>