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6" r:id="rId4"/>
    <p:sldId id="258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77" d="100"/>
          <a:sy n="77" d="100"/>
        </p:scale>
        <p:origin x="-108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0252911-2209-453D-B982-351C54AEE41A}" type="datetimeFigureOut">
              <a:rPr lang="en-GB" smtClean="0"/>
              <a:t>16/01/2014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A954860-9B0A-43F1-BC31-075B7719044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cationforum.co.uk/kochlesson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What did People think caused disease at the start of the 19</a:t>
            </a:r>
            <a:r>
              <a:rPr lang="en-GB" sz="2800" baseline="30000" dirty="0"/>
              <a:t>th</a:t>
            </a:r>
            <a:r>
              <a:rPr lang="en-GB" sz="2800" dirty="0"/>
              <a:t> Century?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0128"/>
            <a:ext cx="6480720" cy="516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8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407893" cy="773825"/>
          </a:xfrm>
        </p:spPr>
        <p:txBody>
          <a:bodyPr/>
          <a:lstStyle/>
          <a:p>
            <a:r>
              <a:rPr lang="en-GB" dirty="0" smtClean="0"/>
              <a:t>What did People think caused disease at the start of the 19</a:t>
            </a:r>
            <a:r>
              <a:rPr lang="en-GB" baseline="30000" dirty="0" smtClean="0"/>
              <a:t>th</a:t>
            </a:r>
            <a:r>
              <a:rPr lang="en-GB" dirty="0" smtClean="0"/>
              <a:t> Century?	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WALT: WHO WAS ROBERT KOCH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2633174"/>
            <a:ext cx="8407893" cy="72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Miasma – Bad air, poisonous fumes were given off …	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9512" y="3425262"/>
            <a:ext cx="8407893" cy="72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Contagion – Being close to someone who had a disease…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64412" y="4217350"/>
            <a:ext cx="8407893" cy="72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God – People still saw disease as a punishment from God	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09427" y="5009438"/>
            <a:ext cx="8407893" cy="72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Spontaneous Generation – Decay creates germs…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85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466" y="260648"/>
            <a:ext cx="182861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6279232" cy="1777009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WALT: WHO WAS ROBERT KOCH 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204864"/>
            <a:ext cx="59766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WILFS: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C – Describe Robert Koch contribution.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B – What factors combined to help Robert Koch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A – Evaluate Robert Koch’s significance.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6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important was Louis Pasteur &amp; Edward Jenner to developing medical understand of the causes and cures of disease.</a:t>
            </a:r>
          </a:p>
          <a:p>
            <a:endParaRPr lang="en-GB" dirty="0"/>
          </a:p>
          <a:p>
            <a:r>
              <a:rPr lang="en-GB" dirty="0" smtClean="0"/>
              <a:t>RALLY TABLE – What you know about Pasteur and Jenner.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EXT: How could Robert Koch develop &amp; build upon the work of Jenner and Pasteur?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Who was Robert </a:t>
            </a:r>
            <a:r>
              <a:rPr lang="en-GB" dirty="0" err="1" smtClean="0"/>
              <a:t>koch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85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Online Treasure Hunt.</a:t>
            </a:r>
          </a:p>
          <a:p>
            <a:endParaRPr lang="en-GB" dirty="0"/>
          </a:p>
          <a:p>
            <a:r>
              <a:rPr lang="en-GB" dirty="0" smtClean="0"/>
              <a:t>Download the worksheet from WatHistory. I have given you the Greatest achievements of Pasteur and Jenner. Use the clues below to find Koch’s achievements… Open up a new tab and WatHistory to help. The information is on different pages.</a:t>
            </a:r>
          </a:p>
          <a:p>
            <a:endParaRPr lang="en-GB" dirty="0"/>
          </a:p>
          <a:p>
            <a:r>
              <a:rPr lang="en-GB" dirty="0" smtClean="0"/>
              <a:t>1. I’m the virgin Queen of England…</a:t>
            </a:r>
          </a:p>
          <a:p>
            <a:r>
              <a:rPr lang="en-GB" dirty="0" smtClean="0"/>
              <a:t>2. CLUE  &gt;&gt; I’m not the Top Tunnel or the Lower Channel </a:t>
            </a:r>
          </a:p>
          <a:p>
            <a:r>
              <a:rPr lang="en-GB" dirty="0" smtClean="0"/>
              <a:t>3. Willy the first..</a:t>
            </a:r>
          </a:p>
          <a:p>
            <a:r>
              <a:rPr lang="en-GB" dirty="0" smtClean="0"/>
              <a:t>4. </a:t>
            </a:r>
            <a:r>
              <a:rPr lang="en-GB" dirty="0" err="1" smtClean="0"/>
              <a:t>Wirtschaft</a:t>
            </a:r>
            <a:r>
              <a:rPr lang="en-GB" dirty="0" smtClean="0"/>
              <a:t> – Google me…</a:t>
            </a:r>
          </a:p>
          <a:p>
            <a:r>
              <a:rPr lang="en-GB" dirty="0" smtClean="0"/>
              <a:t>5. </a:t>
            </a:r>
            <a:r>
              <a:rPr lang="en-GB" dirty="0" err="1" smtClean="0"/>
              <a:t>ZzzzzzZzzzzZzzzz</a:t>
            </a:r>
            <a:endParaRPr lang="en-GB" dirty="0" smtClean="0"/>
          </a:p>
          <a:p>
            <a:r>
              <a:rPr lang="en-GB" dirty="0" smtClean="0"/>
              <a:t>6. Stephenson, </a:t>
            </a:r>
            <a:r>
              <a:rPr lang="en-GB" dirty="0" err="1" smtClean="0"/>
              <a:t>Tull</a:t>
            </a:r>
            <a:r>
              <a:rPr lang="en-GB" dirty="0" smtClean="0"/>
              <a:t>, Arkwright, Marx – Key Figures of what?</a:t>
            </a:r>
          </a:p>
          <a:p>
            <a:endParaRPr lang="en-GB" dirty="0"/>
          </a:p>
          <a:p>
            <a:r>
              <a:rPr lang="en-GB" dirty="0" smtClean="0"/>
              <a:t>COPY AND PASTE THE KEY INFORMATION</a:t>
            </a:r>
          </a:p>
          <a:p>
            <a:endParaRPr lang="en-GB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 the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52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contribution did Robert Koch make to medicine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 smtClean="0"/>
              <a:t>Use the information sheet to answer the Question above.</a:t>
            </a:r>
          </a:p>
          <a:p>
            <a:endParaRPr lang="en-GB" dirty="0"/>
          </a:p>
          <a:p>
            <a:r>
              <a:rPr lang="en-GB" dirty="0" smtClean="0"/>
              <a:t>Post your answer onto the Year 10 Blog...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Use the PPT found here to assist you…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http://www.educationforum.co.uk/kochlesson.htm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your own words…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28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the sticker provided… Write a summary of Koch’s contribution.</a:t>
            </a:r>
          </a:p>
          <a:p>
            <a:endParaRPr lang="en-GB" dirty="0"/>
          </a:p>
          <a:p>
            <a:r>
              <a:rPr lang="en-GB" dirty="0" smtClean="0"/>
              <a:t>Pass it to another student and get them to stick it in their books...</a:t>
            </a:r>
          </a:p>
          <a:p>
            <a:endParaRPr lang="en-GB" dirty="0"/>
          </a:p>
          <a:p>
            <a:r>
              <a:rPr lang="en-GB" dirty="0" smtClean="0"/>
              <a:t>YOU ARE RESPONSIBLE FOR THEIR LEARNING?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2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131</TotalTime>
  <Words>350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What did People think caused disease at the start of the 19th Century?</vt:lpstr>
      <vt:lpstr>WALT: WHO WAS ROBERT KOCH</vt:lpstr>
      <vt:lpstr>WALT: WHO WAS ROBERT KOCH ?</vt:lpstr>
      <vt:lpstr>WALT: Who was Robert koch</vt:lpstr>
      <vt:lpstr>Find the Information</vt:lpstr>
      <vt:lpstr>In your own words…</vt:lpstr>
      <vt:lpstr>task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CJW</dc:creator>
  <cp:lastModifiedBy>CJW</cp:lastModifiedBy>
  <cp:revision>8</cp:revision>
  <dcterms:created xsi:type="dcterms:W3CDTF">2014-01-16T20:39:08Z</dcterms:created>
  <dcterms:modified xsi:type="dcterms:W3CDTF">2014-01-16T22:50:36Z</dcterms:modified>
</cp:coreProperties>
</file>