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F4A13E-A34B-43F2-99C4-F5E93B328422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AEFDDF-C42E-4457-A8C2-5249B410D4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Surgery. </a:t>
            </a:r>
            <a:endParaRPr lang="en-GB" dirty="0"/>
          </a:p>
        </p:txBody>
      </p:sp>
      <p:pic>
        <p:nvPicPr>
          <p:cNvPr id="4" name="Picture 18" descr="What is the state of the room as a whole? How clean is it? What is the  operating table made of?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7" t="4170" r="2132" b="7699"/>
          <a:stretch/>
        </p:blipFill>
        <p:spPr>
          <a:xfrm>
            <a:off x="299102" y="1854436"/>
            <a:ext cx="5614587" cy="34268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2160" y="1988840"/>
            <a:ext cx="280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 your Study Buddy.</a:t>
            </a:r>
          </a:p>
          <a:p>
            <a:endParaRPr lang="en-GB" dirty="0"/>
          </a:p>
          <a:p>
            <a:r>
              <a:rPr lang="en-GB" dirty="0" smtClean="0"/>
              <a:t>Discuss what is going on in this image.</a:t>
            </a:r>
          </a:p>
          <a:p>
            <a:endParaRPr lang="en-GB" dirty="0"/>
          </a:p>
          <a:p>
            <a:r>
              <a:rPr lang="en-GB" dirty="0" smtClean="0"/>
              <a:t>When was it painted?</a:t>
            </a:r>
          </a:p>
          <a:p>
            <a:r>
              <a:rPr lang="en-GB" dirty="0" smtClean="0"/>
              <a:t>What does it show?</a:t>
            </a:r>
            <a:endParaRPr lang="en-GB" dirty="0"/>
          </a:p>
          <a:p>
            <a:r>
              <a:rPr lang="en-GB" dirty="0" smtClean="0"/>
              <a:t>How would he feel?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b="1" dirty="0" smtClean="0"/>
              <a:t>Why is Pain a problem in Surgery?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 </a:t>
            </a:r>
            <a:r>
              <a:rPr lang="en-GB" sz="4400" dirty="0"/>
              <a:t>WALT – What were the anaesthetics breakthroughs in the 19</a:t>
            </a:r>
            <a:r>
              <a:rPr lang="en-GB" sz="4400" baseline="30000" dirty="0"/>
              <a:t>th</a:t>
            </a:r>
            <a:r>
              <a:rPr lang="en-GB" sz="4400" dirty="0"/>
              <a:t> Century 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8077200" cy="149961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WILFS: </a:t>
            </a:r>
          </a:p>
          <a:p>
            <a:endParaRPr lang="en-GB" dirty="0" smtClean="0"/>
          </a:p>
          <a:p>
            <a:r>
              <a:rPr lang="en-GB" dirty="0" smtClean="0"/>
              <a:t>C – Describe the breakthroughs in Anaesthetics during the 19</a:t>
            </a:r>
            <a:r>
              <a:rPr lang="en-GB" baseline="30000" dirty="0" smtClean="0"/>
              <a:t>th</a:t>
            </a:r>
            <a:r>
              <a:rPr lang="en-GB" dirty="0" smtClean="0"/>
              <a:t> Century.</a:t>
            </a:r>
          </a:p>
          <a:p>
            <a:endParaRPr lang="en-GB" dirty="0" smtClean="0"/>
          </a:p>
          <a:p>
            <a:r>
              <a:rPr lang="en-GB" dirty="0" smtClean="0"/>
              <a:t>B –  Explain the benefits and negatives of each Anaesthetic …</a:t>
            </a:r>
          </a:p>
          <a:p>
            <a:endParaRPr lang="en-GB" dirty="0"/>
          </a:p>
          <a:p>
            <a:r>
              <a:rPr lang="en-GB" dirty="0" smtClean="0"/>
              <a:t>A – Evaluate which and why it was the most important.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7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/>
              <a:t>1842:</a:t>
            </a:r>
            <a:r>
              <a:rPr lang="en-GB" dirty="0"/>
              <a:t> </a:t>
            </a:r>
            <a:r>
              <a:rPr lang="en-GB" dirty="0" smtClean="0"/>
              <a:t>Crawford W Long (America) used </a:t>
            </a:r>
            <a:r>
              <a:rPr lang="en-GB" dirty="0"/>
              <a:t>ether as an anaesthetic while operating on a neck tumour (but did not publish details of his operation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Ether is a colourless liquid which causes unconsciousness. </a:t>
            </a:r>
          </a:p>
          <a:p>
            <a:endParaRPr lang="en-GB" dirty="0" smtClean="0"/>
          </a:p>
          <a:p>
            <a:r>
              <a:rPr lang="en-GB" dirty="0" smtClean="0"/>
              <a:t>Ether </a:t>
            </a:r>
            <a:r>
              <a:rPr lang="en-GB" dirty="0"/>
              <a:t>began being used as a medical treatment in 1794, and had a reputation as a recreational drug in the 1800s</a:t>
            </a:r>
            <a:r>
              <a:rPr lang="en-GB" dirty="0" smtClean="0"/>
              <a:t>.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From </a:t>
            </a:r>
            <a:r>
              <a:rPr lang="en-GB" dirty="0"/>
              <a:t>the 1840s ‘ether frolics’ involved the inhalation of ether at parties, which were often held by medical students. The use of ether specifically as an </a:t>
            </a:r>
            <a:r>
              <a:rPr lang="en-GB" i="1" u="sng" dirty="0"/>
              <a:t>anaesthetic</a:t>
            </a:r>
            <a:r>
              <a:rPr lang="en-GB" dirty="0"/>
              <a:t> in dental and surgical procedures began in the 1840s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Its history was marked by bitter quarrels over who had first begun to use it this way. The Boston dentist </a:t>
            </a:r>
            <a:r>
              <a:rPr lang="en-GB" i="1" u="sng" dirty="0"/>
              <a:t>William Morton</a:t>
            </a:r>
            <a:r>
              <a:rPr lang="en-GB" dirty="0"/>
              <a:t> was particularly active in attempting to patent its use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Ether drinking was common </a:t>
            </a:r>
            <a:r>
              <a:rPr lang="en-GB" dirty="0" smtClean="0"/>
              <a:t>was </a:t>
            </a:r>
            <a:r>
              <a:rPr lang="en-GB" dirty="0"/>
              <a:t>particularly popular in Ireland, where the Catholic Church promoted abstinence from alcohol</a:t>
            </a:r>
            <a:r>
              <a:rPr lang="en-GB" dirty="0" smtClean="0"/>
              <a:t>.</a:t>
            </a:r>
          </a:p>
          <a:p>
            <a:pPr marL="118872" indent="0">
              <a:buNone/>
            </a:pP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The British government had worked hard to prevent the illegal distillation of alcohol, but ether was a legal substitute. Like alcohol, it was sold in pubs. It was also available from shops, and groups of women would hold ether parties in their houses.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1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Nitrous Oxide.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1845:</a:t>
            </a:r>
            <a:r>
              <a:rPr lang="en-GB" dirty="0"/>
              <a:t> Horace Wells (America) tried unsuccessfully to demonstrate that laughing gas would allow him to extract a tooth painlessly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In 1799 </a:t>
            </a:r>
            <a:r>
              <a:rPr lang="en-GB" i="1" u="sng" dirty="0"/>
              <a:t>nitrous oxide</a:t>
            </a:r>
            <a:r>
              <a:rPr lang="en-GB" dirty="0"/>
              <a:t> was first used by Sir </a:t>
            </a:r>
            <a:r>
              <a:rPr lang="en-GB" dirty="0" err="1"/>
              <a:t>Humphry</a:t>
            </a:r>
            <a:r>
              <a:rPr lang="en-GB" dirty="0"/>
              <a:t> Davy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was not used for surgery as its effects were unreliable, but in the early 1800s it became popular with dentists who used it to prevent pain during extraction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It was also used as a recreational drug at parties - often by doctors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Quite often… It didn’t work.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1846:</a:t>
            </a:r>
            <a:r>
              <a:rPr lang="en-GB" dirty="0"/>
              <a:t> Dr JC Warren (America) removed a tumour from the neck of Gilbert Abbott using ether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 first gas anaesthetic to be used in Western surgery was </a:t>
            </a:r>
            <a:r>
              <a:rPr lang="en-GB" i="1" u="sng" dirty="0"/>
              <a:t>ether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William </a:t>
            </a:r>
            <a:r>
              <a:rPr lang="en-GB" dirty="0"/>
              <a:t>Morton, a Boston dentist, demonstrated its usefulness in an 1846 operation.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 </a:t>
            </a:r>
            <a:r>
              <a:rPr lang="en-GB" dirty="0"/>
              <a:t>rendered the patient unconscious, allowing surgeons to perform more complicated surgery.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Unfortunately </a:t>
            </a:r>
            <a:r>
              <a:rPr lang="en-GB" dirty="0"/>
              <a:t>ether was flammable and irritated the lungs, so a replacement was sought.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8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1846:</a:t>
            </a:r>
            <a:r>
              <a:rPr lang="en-GB" dirty="0"/>
              <a:t> Robert Liston (Britain) removed a leg using ether - 'this Yankee dodge'.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Chloroform.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/>
              <a:t>1847:</a:t>
            </a:r>
            <a:r>
              <a:rPr lang="en-GB" dirty="0"/>
              <a:t> James Simpson (Britain) discovered chloroform.</a:t>
            </a:r>
          </a:p>
          <a:p>
            <a:endParaRPr lang="en-GB" dirty="0" smtClean="0"/>
          </a:p>
          <a:p>
            <a:r>
              <a:rPr lang="en-GB" dirty="0"/>
              <a:t>Chloroform is a colourless </a:t>
            </a:r>
            <a:r>
              <a:rPr lang="en-GB" dirty="0" smtClean="0"/>
              <a:t>liquid.</a:t>
            </a:r>
          </a:p>
          <a:p>
            <a:endParaRPr lang="en-GB" dirty="0" smtClean="0"/>
          </a:p>
          <a:p>
            <a:r>
              <a:rPr lang="en-GB" dirty="0" smtClean="0"/>
              <a:t>Inhaling </a:t>
            </a:r>
            <a:r>
              <a:rPr lang="en-GB" dirty="0"/>
              <a:t>vapours from chloroform can cause dizziness, sleepiness and unconsciousness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was first used as an </a:t>
            </a:r>
            <a:r>
              <a:rPr lang="en-GB" i="1" u="sng" dirty="0"/>
              <a:t>anaesthetic</a:t>
            </a:r>
            <a:r>
              <a:rPr lang="en-GB" dirty="0"/>
              <a:t> by the Edinburgh obstetrician James Young Simpson, </a:t>
            </a:r>
            <a:r>
              <a:rPr lang="en-GB" i="1" u="sng" dirty="0"/>
              <a:t>experimenting on himself</a:t>
            </a:r>
            <a:r>
              <a:rPr lang="en-GB" dirty="0"/>
              <a:t> and some friends. He quickly realised its value for reducing the pain of childbirth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There was some resistance to this use of anaesthesia from within the Church, which insisted the pain of childbirth was ordained by God. However, when </a:t>
            </a:r>
            <a:r>
              <a:rPr lang="en-GB" i="1" u="sng" dirty="0"/>
              <a:t>Queen Victoria</a:t>
            </a:r>
            <a:r>
              <a:rPr lang="en-GB" dirty="0"/>
              <a:t> allowed </a:t>
            </a:r>
            <a:r>
              <a:rPr lang="en-GB" i="1" u="sng" dirty="0"/>
              <a:t>John Snow</a:t>
            </a:r>
            <a:r>
              <a:rPr lang="en-GB" dirty="0"/>
              <a:t> to use chloroform for the birth of two of her children, in 1853 and 1857, it became a popular choice for the next 50 years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While chloroform was certainly viewed as an important innovation for anaesthetics in surgery and childbirth, it also gained a rather more sinister reputation, becoming associated with abductions, murders, rapes and robbery. Even the medical profession was not immune from accusations of the misuse of chloroform - doctors were accused of molesting female patients who were under its influence.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9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Cocaine.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1884:</a:t>
            </a:r>
            <a:r>
              <a:rPr lang="en-GB" dirty="0"/>
              <a:t> Carl </a:t>
            </a:r>
            <a:r>
              <a:rPr lang="en-GB" dirty="0" err="1"/>
              <a:t>Koller</a:t>
            </a:r>
            <a:r>
              <a:rPr lang="en-GB" dirty="0"/>
              <a:t> (Germany) discovered that cocaine is a local anaesthetic.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– With your Study Buddy. Download the Worksheet from </a:t>
            </a:r>
          </a:p>
          <a:p>
            <a:endParaRPr lang="en-GB" dirty="0"/>
          </a:p>
          <a:p>
            <a:r>
              <a:rPr lang="en-GB" dirty="0" smtClean="0"/>
              <a:t>WatHistory.weebly.com</a:t>
            </a:r>
          </a:p>
          <a:p>
            <a:endParaRPr lang="en-GB" dirty="0"/>
          </a:p>
          <a:p>
            <a:r>
              <a:rPr lang="en-GB" dirty="0" smtClean="0"/>
              <a:t>Complete an evaluation form for each breakthrough.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</TotalTime>
  <Words>137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TASK – Surgery. </vt:lpstr>
      <vt:lpstr> WALT – What were the anaesthetics breakthroughs in the 19th Century ? </vt:lpstr>
      <vt:lpstr>Ether.</vt:lpstr>
      <vt:lpstr>Nitrous Oxide. </vt:lpstr>
      <vt:lpstr>Ether.</vt:lpstr>
      <vt:lpstr>Ether.</vt:lpstr>
      <vt:lpstr>Chloroform.</vt:lpstr>
      <vt:lpstr>Cocaine.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– What were the anaesthetics breakthroughs in the 19th Century ?</dc:title>
  <dc:creator>CJW</dc:creator>
  <cp:lastModifiedBy>CJW</cp:lastModifiedBy>
  <cp:revision>6</cp:revision>
  <dcterms:created xsi:type="dcterms:W3CDTF">2013-11-28T23:33:05Z</dcterms:created>
  <dcterms:modified xsi:type="dcterms:W3CDTF">2013-11-29T00:57:46Z</dcterms:modified>
</cp:coreProperties>
</file>