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D6AC6-D215-46CD-AE59-F9504EED85C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3B73B-069C-4730-A470-F7F439935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2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B73B-069C-4730-A470-F7F4399351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0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2A9559-9366-44E4-AC25-D42510C88BF7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325503-EF33-4E07-AD5D-CB634CBFD38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was life like in Tudor England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4725144"/>
            <a:ext cx="1728192" cy="79208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Walt: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564904"/>
            <a:ext cx="262311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What do you think Tudor life was like?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RALLY TABLE YOUR ANSWERS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4042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67" y="2230164"/>
            <a:ext cx="2978030" cy="208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5" y="2564904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98" y="188640"/>
            <a:ext cx="3380929" cy="17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was life like in </a:t>
            </a:r>
            <a:r>
              <a:rPr lang="en-GB" sz="3600" dirty="0" smtClean="0"/>
              <a:t>Tudor </a:t>
            </a:r>
            <a:r>
              <a:rPr lang="en-GB" sz="3600" dirty="0"/>
              <a:t>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WILFS </a:t>
            </a:r>
          </a:p>
          <a:p>
            <a:endParaRPr lang="en-GB" dirty="0"/>
          </a:p>
          <a:p>
            <a:r>
              <a:rPr lang="en-GB" dirty="0" smtClean="0"/>
              <a:t>L4 – Describe life in Tudor England.</a:t>
            </a:r>
          </a:p>
          <a:p>
            <a:r>
              <a:rPr lang="en-GB" dirty="0" smtClean="0"/>
              <a:t>L5 – Explain what life was like? </a:t>
            </a:r>
          </a:p>
          <a:p>
            <a:r>
              <a:rPr lang="en-GB" smtClean="0"/>
              <a:t>L6 </a:t>
            </a:r>
            <a:r>
              <a:rPr lang="en-GB" dirty="0" smtClean="0"/>
              <a:t>– Compare the differences between Rich &amp; Poor!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67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Tudor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Daily Life</a:t>
            </a:r>
          </a:p>
          <a:p>
            <a:r>
              <a:rPr lang="en-GB" dirty="0"/>
              <a:t>Poverty</a:t>
            </a:r>
          </a:p>
          <a:p>
            <a:r>
              <a:rPr lang="en-GB" dirty="0"/>
              <a:t>Punishment and Torture</a:t>
            </a:r>
          </a:p>
          <a:p>
            <a:r>
              <a:rPr lang="en-GB" dirty="0"/>
              <a:t>Education</a:t>
            </a:r>
          </a:p>
          <a:p>
            <a:r>
              <a:rPr lang="en-GB" dirty="0"/>
              <a:t>Sport and Pastimes</a:t>
            </a:r>
          </a:p>
          <a:p>
            <a:r>
              <a:rPr lang="en-GB" dirty="0"/>
              <a:t>Food</a:t>
            </a:r>
          </a:p>
          <a:p>
            <a:r>
              <a:rPr lang="en-GB" dirty="0"/>
              <a:t>Medicine and 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53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Tudor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GB" sz="3200" dirty="0"/>
              <a:t>In groups you will be given one information sheet that is about one aspect of Tudor life.</a:t>
            </a:r>
          </a:p>
          <a:p>
            <a:pPr>
              <a:lnSpc>
                <a:spcPct val="80000"/>
              </a:lnSpc>
            </a:pPr>
            <a:r>
              <a:rPr lang="en-GB" sz="3200" dirty="0"/>
              <a:t>In your group design a poster containing all the information on the sheet using as many pictures, numbers and symbols as you want </a:t>
            </a:r>
            <a:r>
              <a:rPr lang="en-GB" sz="3200" b="1" u="sng" dirty="0"/>
              <a:t>BUT</a:t>
            </a:r>
            <a:r>
              <a:rPr lang="en-GB" sz="3200" dirty="0"/>
              <a:t> only 5 written words!</a:t>
            </a:r>
          </a:p>
          <a:p>
            <a:pPr>
              <a:lnSpc>
                <a:spcPct val="80000"/>
              </a:lnSpc>
            </a:pPr>
            <a:r>
              <a:rPr lang="en-GB" sz="3200" dirty="0"/>
              <a:t>Your information sheet will then be taken off you.</a:t>
            </a:r>
          </a:p>
          <a:p>
            <a:pPr>
              <a:lnSpc>
                <a:spcPct val="80000"/>
              </a:lnSpc>
            </a:pPr>
            <a:r>
              <a:rPr lang="en-GB" sz="3200" dirty="0"/>
              <a:t>You will then have to present your information to the class.</a:t>
            </a:r>
          </a:p>
          <a:p>
            <a:pPr>
              <a:lnSpc>
                <a:spcPct val="80000"/>
              </a:lnSpc>
            </a:pPr>
            <a:r>
              <a:rPr lang="en-GB" sz="3200" dirty="0"/>
              <a:t>Everyone will be take notes about what you are teaching them.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70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Tudor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Daily </a:t>
            </a:r>
            <a:r>
              <a:rPr lang="en-GB" dirty="0" smtClean="0"/>
              <a:t>Life, Poverty, Punishment </a:t>
            </a:r>
            <a:r>
              <a:rPr lang="en-GB" dirty="0"/>
              <a:t>and </a:t>
            </a:r>
            <a:r>
              <a:rPr lang="en-GB" dirty="0" smtClean="0"/>
              <a:t>Torture, Education, Sport </a:t>
            </a:r>
            <a:r>
              <a:rPr lang="en-GB" dirty="0"/>
              <a:t>and </a:t>
            </a:r>
            <a:r>
              <a:rPr lang="en-GB" dirty="0" smtClean="0"/>
              <a:t>Pastimes, Food, Medicine </a:t>
            </a:r>
            <a:r>
              <a:rPr lang="en-GB" dirty="0"/>
              <a:t>and Health</a:t>
            </a:r>
          </a:p>
          <a:p>
            <a:endParaRPr lang="en-GB" dirty="0" smtClean="0"/>
          </a:p>
          <a:p>
            <a:r>
              <a:rPr lang="en-GB" dirty="0" smtClean="0"/>
              <a:t>Write a diary entry. Who are you, what do you do? </a:t>
            </a:r>
          </a:p>
          <a:p>
            <a:r>
              <a:rPr lang="en-GB" dirty="0"/>
              <a:t>Compare </a:t>
            </a:r>
            <a:r>
              <a:rPr lang="en-GB" dirty="0" smtClean="0"/>
              <a:t>to lives of Rich/Poor? </a:t>
            </a:r>
          </a:p>
          <a:p>
            <a:endParaRPr lang="en-GB" dirty="0" smtClean="0"/>
          </a:p>
          <a:p>
            <a:r>
              <a:rPr lang="en-GB" dirty="0" smtClean="0"/>
              <a:t>You must write about ALL aspects of life.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4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Fiction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Create a Find the Fiction for another table. </a:t>
            </a:r>
          </a:p>
          <a:p>
            <a:endParaRPr lang="en-GB" dirty="0"/>
          </a:p>
          <a:p>
            <a:r>
              <a:rPr lang="en-GB" dirty="0" smtClean="0"/>
              <a:t>Write two correct statements about Tudor Life &amp; one incorrect statement. </a:t>
            </a:r>
          </a:p>
          <a:p>
            <a:r>
              <a:rPr lang="en-GB" dirty="0" smtClean="0"/>
              <a:t>Move around the room and test each other. See if you catch people out.</a:t>
            </a:r>
          </a:p>
          <a:p>
            <a:endParaRPr lang="en-GB" dirty="0"/>
          </a:p>
          <a:p>
            <a:r>
              <a:rPr lang="en-GB" dirty="0" smtClean="0"/>
              <a:t>At School, Tudors had often had to speak in Latin.</a:t>
            </a:r>
          </a:p>
          <a:p>
            <a:r>
              <a:rPr lang="en-GB" dirty="0" smtClean="0"/>
              <a:t>At School, Tudors were taught Greek.</a:t>
            </a:r>
          </a:p>
          <a:p>
            <a:r>
              <a:rPr lang="en-GB" dirty="0" smtClean="0"/>
              <a:t>At School, Tudors were taught Spanish.</a:t>
            </a:r>
          </a:p>
        </p:txBody>
      </p:sp>
    </p:spTree>
    <p:extLst>
      <p:ext uri="{BB962C8B-B14F-4D97-AF65-F5344CB8AC3E}">
        <p14:creationId xmlns:p14="http://schemas.microsoft.com/office/powerpoint/2010/main" val="257294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a </a:t>
            </a:r>
            <a:r>
              <a:rPr lang="en-US" dirty="0" err="1" smtClean="0"/>
              <a:t>FactFile</a:t>
            </a:r>
            <a:r>
              <a:rPr lang="en-US" dirty="0" smtClean="0"/>
              <a:t> or Biography of Elizabeth the First.</a:t>
            </a:r>
          </a:p>
          <a:p>
            <a:endParaRPr lang="en-US" dirty="0"/>
          </a:p>
          <a:p>
            <a:r>
              <a:rPr lang="en-US" dirty="0" smtClean="0"/>
              <a:t>What were some of her &amp; the UK’s achievements during her reign.</a:t>
            </a:r>
          </a:p>
          <a:p>
            <a:endParaRPr lang="en-US" dirty="0"/>
          </a:p>
          <a:p>
            <a:r>
              <a:rPr lang="en-US" dirty="0" smtClean="0"/>
              <a:t>Homework will be on </a:t>
            </a:r>
            <a:r>
              <a:rPr lang="en-US" dirty="0" err="1" smtClean="0"/>
              <a:t>WatHistory</a:t>
            </a:r>
            <a:r>
              <a:rPr lang="en-US" dirty="0" smtClean="0"/>
              <a:t> </a:t>
            </a:r>
            <a:r>
              <a:rPr lang="en-US" smtClean="0"/>
              <a:t>&amp;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69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</TotalTime>
  <Words>310</Words>
  <Application>Microsoft Macintosh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What was life like in Tudor England</vt:lpstr>
      <vt:lpstr>What was life like in Tudor England</vt:lpstr>
      <vt:lpstr>Tudor Life</vt:lpstr>
      <vt:lpstr>Tudor Life</vt:lpstr>
      <vt:lpstr>Tudor Life</vt:lpstr>
      <vt:lpstr>Find the Fiction</vt:lpstr>
      <vt:lpstr>Homework.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life like in Elizabethan England</dc:title>
  <dc:creator>CJW</dc:creator>
  <cp:lastModifiedBy>Joseph</cp:lastModifiedBy>
  <cp:revision>10</cp:revision>
  <dcterms:created xsi:type="dcterms:W3CDTF">2014-01-06T21:26:08Z</dcterms:created>
  <dcterms:modified xsi:type="dcterms:W3CDTF">2014-01-07T08:57:32Z</dcterms:modified>
</cp:coreProperties>
</file>