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1" r:id="rId1"/>
  </p:sldMasterIdLst>
  <p:sldIdLst>
    <p:sldId id="257" r:id="rId2"/>
    <p:sldId id="256" r:id="rId3"/>
    <p:sldId id="258" r:id="rId4"/>
    <p:sldId id="260" r:id="rId5"/>
    <p:sldId id="262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690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020-1343-4B4B-9575-849B7EC4082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020-1343-4B4B-9575-849B7EC4082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1ADF-DA20-7542-B812-FCB37B361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020-1343-4B4B-9575-849B7EC4082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1ADF-DA20-7542-B812-FCB37B361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020-1343-4B4B-9575-849B7EC4082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1ADF-DA20-7542-B812-FCB37B3618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020-1343-4B4B-9575-849B7EC4082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1ADF-DA20-7542-B812-FCB37B361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020-1343-4B4B-9575-849B7EC4082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1ADF-DA20-7542-B812-FCB37B361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020-1343-4B4B-9575-849B7EC4082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1ADF-DA20-7542-B812-FCB37B361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020-1343-4B4B-9575-849B7EC4082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1ADF-DA20-7542-B812-FCB37B361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020-1343-4B4B-9575-849B7EC4082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1ADF-DA20-7542-B812-FCB37B361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020-1343-4B4B-9575-849B7EC4082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1ADF-DA20-7542-B812-FCB37B361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020-1343-4B4B-9575-849B7EC4082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1ADF-DA20-7542-B812-FCB37B361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4D79020-1343-4B4B-9575-849B7EC4082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D381ADF-DA20-7542-B812-FCB37B36186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Starter – What happened in the Gunpowder plot.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417638"/>
            <a:ext cx="7924800" cy="4114800"/>
          </a:xfrm>
        </p:spPr>
        <p:txBody>
          <a:bodyPr/>
          <a:lstStyle/>
          <a:p>
            <a:r>
              <a:rPr lang="en-US" dirty="0" smtClean="0"/>
              <a:t>Discuss your homework for two minutes.</a:t>
            </a:r>
          </a:p>
          <a:p>
            <a:r>
              <a:rPr lang="en-US" dirty="0" smtClean="0"/>
              <a:t>Complete the </a:t>
            </a:r>
            <a:r>
              <a:rPr lang="en-US" dirty="0" smtClean="0"/>
              <a:t>Cartoon of events</a:t>
            </a:r>
          </a:p>
          <a:p>
            <a:r>
              <a:rPr lang="en-US" dirty="0" smtClean="0"/>
              <a:t>I will be collecting your homework as you work.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134095"/>
              </p:ext>
            </p:extLst>
          </p:nvPr>
        </p:nvGraphicFramePr>
        <p:xfrm>
          <a:off x="1513840" y="2580640"/>
          <a:ext cx="6096000" cy="3154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32000"/>
                <a:gridCol w="2032000"/>
                <a:gridCol w="2032000"/>
              </a:tblGrid>
              <a:tr h="13004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11252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0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WILFS</a:t>
            </a:r>
          </a:p>
          <a:p>
            <a:r>
              <a:rPr lang="en-US" dirty="0" smtClean="0"/>
              <a:t>4 – You can select sources to write a structured answer.</a:t>
            </a:r>
          </a:p>
          <a:p>
            <a:r>
              <a:rPr lang="en-US" dirty="0"/>
              <a:t>5</a:t>
            </a:r>
            <a:r>
              <a:rPr lang="en-US" dirty="0" smtClean="0"/>
              <a:t> – You can identify the Source most useful to answer the Question.</a:t>
            </a:r>
          </a:p>
          <a:p>
            <a:r>
              <a:rPr lang="en-US" dirty="0" smtClean="0"/>
              <a:t>6 –You can use sources to support a conclusion.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WALT: Were the Plotters framed?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3715" y="0"/>
            <a:ext cx="5853661" cy="294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7358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8517" y="393170"/>
            <a:ext cx="6338130" cy="319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666240" y="3921760"/>
            <a:ext cx="6070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Can you think of any possible motive (reasons) for Historians to question the Gunpowder Plot.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77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Examine the evidence – Conspiracy?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/>
              <a:t>Step one </a:t>
            </a:r>
            <a:endParaRPr lang="en-GB" dirty="0"/>
          </a:p>
          <a:p>
            <a:pPr lvl="0"/>
            <a:r>
              <a:rPr lang="en-GB" dirty="0"/>
              <a:t>Find evidence that the plotters were framed </a:t>
            </a:r>
          </a:p>
          <a:p>
            <a:pPr lvl="0"/>
            <a:r>
              <a:rPr lang="en-GB" dirty="0"/>
              <a:t>Find the evidence that the plotters were guilty</a:t>
            </a:r>
          </a:p>
          <a:p>
            <a:pPr marL="0" indent="0">
              <a:buNone/>
            </a:pPr>
            <a:r>
              <a:rPr lang="en-GB" b="1" u="sng" dirty="0"/>
              <a:t>Step two</a:t>
            </a:r>
            <a:endParaRPr lang="en-GB" dirty="0"/>
          </a:p>
          <a:p>
            <a:pPr lvl="0"/>
            <a:r>
              <a:rPr lang="en-GB" dirty="0"/>
              <a:t>Find a motive for the Gunpowder plotters to be framed </a:t>
            </a:r>
          </a:p>
          <a:p>
            <a:pPr lvl="0"/>
            <a:r>
              <a:rPr lang="en-GB" dirty="0"/>
              <a:t>Was there a motive for the Catholics to plan the Gunpowder plot?</a:t>
            </a:r>
          </a:p>
          <a:p>
            <a:pPr marL="0" indent="0">
              <a:buNone/>
            </a:pPr>
            <a:r>
              <a:rPr lang="en-GB" b="1" u="sng" dirty="0"/>
              <a:t>Step three </a:t>
            </a:r>
            <a:endParaRPr lang="en-GB" dirty="0"/>
          </a:p>
          <a:p>
            <a:r>
              <a:rPr lang="en-GB" dirty="0" smtClean="0"/>
              <a:t>Can </a:t>
            </a:r>
            <a:r>
              <a:rPr lang="en-GB" dirty="0"/>
              <a:t>we trust the evidence?</a:t>
            </a: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r>
              <a:rPr lang="en-GB" b="1" u="sng" dirty="0"/>
              <a:t>Step four </a:t>
            </a:r>
            <a:endParaRPr lang="en-GB" dirty="0"/>
          </a:p>
          <a:p>
            <a:r>
              <a:rPr lang="en-GB" dirty="0"/>
              <a:t>Time to make up your mind, were the plotters framed? </a:t>
            </a:r>
            <a:endParaRPr lang="en-GB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53040" y="132674"/>
            <a:ext cx="1256680" cy="1255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880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Conspiracy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YES 				Move to the side of the room.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algn="r"/>
            <a:r>
              <a:rPr lang="en-GB" dirty="0" smtClean="0"/>
              <a:t>NO</a:t>
            </a:r>
          </a:p>
        </p:txBody>
      </p:sp>
      <p:sp>
        <p:nvSpPr>
          <p:cNvPr id="4" name="Left Arrow 3"/>
          <p:cNvSpPr/>
          <p:nvPr/>
        </p:nvSpPr>
        <p:spPr>
          <a:xfrm>
            <a:off x="923925" y="2257425"/>
            <a:ext cx="318135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Left Arrow 4"/>
          <p:cNvSpPr/>
          <p:nvPr/>
        </p:nvSpPr>
        <p:spPr>
          <a:xfrm rot="10800000">
            <a:off x="5353050" y="3867150"/>
            <a:ext cx="3181350" cy="6096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2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frame - </a:t>
            </a:r>
            <a:r>
              <a:rPr lang="en-GB" dirty="0"/>
              <a:t>Were the Plotters Framed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Guy </a:t>
            </a:r>
            <a:r>
              <a:rPr lang="en-GB" dirty="0"/>
              <a:t>Fawkes and the plotters were Guilty of trying to kill the king because he was caught handed under the House of Parliament with 36 Barrels of gunpowder. They also ………………….</a:t>
            </a:r>
          </a:p>
          <a:p>
            <a:r>
              <a:rPr lang="en-GB" dirty="0"/>
              <a:t>( add some more reasons)</a:t>
            </a:r>
          </a:p>
          <a:p>
            <a:endParaRPr lang="en-GB" dirty="0"/>
          </a:p>
          <a:p>
            <a:r>
              <a:rPr lang="en-GB" dirty="0"/>
              <a:t>On the other hand there were a number of suspicious circumstances surrounding the plot such as </a:t>
            </a:r>
            <a:r>
              <a:rPr lang="en-GB" dirty="0" err="1"/>
              <a:t>Percey</a:t>
            </a:r>
            <a:r>
              <a:rPr lang="en-GB" dirty="0"/>
              <a:t> being allowed to hire a cellar under the House of Parliament when he was known to the King and Cecil as being dangerous. It is also suspicious that ……………………………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To conclude I think that……………………………………………………………………</a:t>
            </a:r>
          </a:p>
          <a:p>
            <a:r>
              <a:rPr lang="en-GB" dirty="0"/>
              <a:t>Because……………………………………………………………………………….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396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Tweet about what you have learned about the Gunpowder Plot and whether you think it was a conspiracy or not. </a:t>
            </a:r>
          </a:p>
          <a:p>
            <a:endParaRPr lang="en-GB" dirty="0"/>
          </a:p>
          <a:p>
            <a:r>
              <a:rPr lang="en-GB" dirty="0" smtClean="0"/>
              <a:t>#Conspiracy</a:t>
            </a:r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724065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30</TotalTime>
  <Words>284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Starter – What happened in the Gunpowder plot. </vt:lpstr>
      <vt:lpstr>WALT: Were the Plotters framed?</vt:lpstr>
      <vt:lpstr>PowerPoint Presentation</vt:lpstr>
      <vt:lpstr>Examine the evidence – Conspiracy?</vt:lpstr>
      <vt:lpstr>Conspiracy ?</vt:lpstr>
      <vt:lpstr>Writing frame - Were the Plotters Framed?</vt:lpstr>
      <vt:lpstr>Tweet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WALT: Were the Plotters framed?</dc:title>
  <dc:creator>Joseph</dc:creator>
  <cp:lastModifiedBy>Christopher Watkins</cp:lastModifiedBy>
  <cp:revision>6</cp:revision>
  <dcterms:created xsi:type="dcterms:W3CDTF">2014-02-11T08:08:04Z</dcterms:created>
  <dcterms:modified xsi:type="dcterms:W3CDTF">2014-02-11T09:32:11Z</dcterms:modified>
</cp:coreProperties>
</file>