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6" r:id="rId4"/>
    <p:sldId id="261" r:id="rId5"/>
    <p:sldId id="258" r:id="rId6"/>
    <p:sldId id="263" r:id="rId7"/>
    <p:sldId id="264" r:id="rId8"/>
    <p:sldId id="268" r:id="rId9"/>
    <p:sldId id="259" r:id="rId10"/>
    <p:sldId id="266" r:id="rId11"/>
    <p:sldId id="265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75E-C50A-4E27-AEAF-B5EA52233FFF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21DD7-9837-4B76-8EC7-E0FDACDF8C1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75E-C50A-4E27-AEAF-B5EA52233FFF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1DD7-9837-4B76-8EC7-E0FDACDF8C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75E-C50A-4E27-AEAF-B5EA52233FFF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1DD7-9837-4B76-8EC7-E0FDACDF8C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75E-C50A-4E27-AEAF-B5EA52233FFF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1DD7-9837-4B76-8EC7-E0FDACDF8C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75E-C50A-4E27-AEAF-B5EA52233FFF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1DD7-9837-4B76-8EC7-E0FDACDF8C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75E-C50A-4E27-AEAF-B5EA52233FFF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1DD7-9837-4B76-8EC7-E0FDACDF8C1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75E-C50A-4E27-AEAF-B5EA52233FFF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1DD7-9837-4B76-8EC7-E0FDACDF8C1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75E-C50A-4E27-AEAF-B5EA52233FFF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1DD7-9837-4B76-8EC7-E0FDACDF8C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75E-C50A-4E27-AEAF-B5EA52233FFF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1DD7-9837-4B76-8EC7-E0FDACDF8C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75E-C50A-4E27-AEAF-B5EA52233FFF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1DD7-9837-4B76-8EC7-E0FDACDF8C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75E-C50A-4E27-AEAF-B5EA52233FFF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1DD7-9837-4B76-8EC7-E0FDACDF8C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B11E75E-C50A-4E27-AEAF-B5EA52233FFF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9221DD7-9837-4B76-8EC7-E0FDACDF8C1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Move around the room with your Key Word Cards.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I call out a number you will need to make a group of that number. </a:t>
            </a:r>
          </a:p>
          <a:p>
            <a:endParaRPr lang="en-GB" dirty="0"/>
          </a:p>
          <a:p>
            <a:r>
              <a:rPr lang="en-GB" dirty="0" smtClean="0"/>
              <a:t>You will then need to …</a:t>
            </a:r>
          </a:p>
          <a:p>
            <a:endParaRPr lang="en-GB" dirty="0"/>
          </a:p>
          <a:p>
            <a:r>
              <a:rPr lang="en-GB" dirty="0" smtClean="0"/>
              <a:t>Read out your Key Word …</a:t>
            </a:r>
          </a:p>
          <a:p>
            <a:endParaRPr lang="en-GB" dirty="0"/>
          </a:p>
          <a:p>
            <a:r>
              <a:rPr lang="en-GB" dirty="0" smtClean="0"/>
              <a:t>Create a sentence using all of your Key Words.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09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useful is this source?</a:t>
            </a:r>
            <a:br>
              <a:rPr lang="en-GB" dirty="0" smtClean="0"/>
            </a:br>
            <a:r>
              <a:rPr lang="en-GB" dirty="0" smtClean="0"/>
              <a:t>What are its limitations?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Why would you bring a child to a protest ? What was the mother thinking??</a:t>
            </a:r>
          </a:p>
          <a:p>
            <a:pPr lvl="0"/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CONTEXT // AUTHOR // PURPOSE // DATE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1600" y="476672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Think Pair Share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200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15200" cy="1154097"/>
          </a:xfrm>
        </p:spPr>
        <p:txBody>
          <a:bodyPr>
            <a:normAutofit/>
          </a:bodyPr>
          <a:lstStyle/>
          <a:p>
            <a:r>
              <a:rPr lang="en-GB" dirty="0" smtClean="0"/>
              <a:t>TASK: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315200" cy="46805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Use the worksheet…</a:t>
            </a:r>
          </a:p>
          <a:p>
            <a:endParaRPr lang="en-GB" dirty="0"/>
          </a:p>
          <a:p>
            <a:r>
              <a:rPr lang="en-GB" dirty="0" smtClean="0"/>
              <a:t>You are a journalist for the Tory Landowners Associated Press reporting the </a:t>
            </a:r>
            <a:r>
              <a:rPr lang="en-GB" dirty="0" err="1" smtClean="0"/>
              <a:t>Peterloo</a:t>
            </a:r>
            <a:r>
              <a:rPr lang="en-GB" dirty="0" smtClean="0"/>
              <a:t> massacre.</a:t>
            </a:r>
          </a:p>
          <a:p>
            <a:pPr marL="45720" indent="0">
              <a:buNone/>
            </a:pPr>
            <a:endParaRPr lang="en-GB" dirty="0" smtClean="0"/>
          </a:p>
          <a:p>
            <a:r>
              <a:rPr lang="en-GB" dirty="0" smtClean="0"/>
              <a:t> Describe what you have seen…</a:t>
            </a:r>
          </a:p>
          <a:p>
            <a:endParaRPr lang="en-GB" dirty="0"/>
          </a:p>
          <a:p>
            <a:r>
              <a:rPr lang="en-GB" dirty="0" smtClean="0"/>
              <a:t>This was not a peaceful protest. This was working class people trying to overthrow the Government…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EXT: Write a response from the working class…</a:t>
            </a:r>
          </a:p>
          <a:p>
            <a:endParaRPr lang="en-GB" dirty="0"/>
          </a:p>
          <a:p>
            <a:r>
              <a:rPr lang="en-GB" dirty="0" smtClean="0"/>
              <a:t>5: Explain </a:t>
            </a:r>
            <a:r>
              <a:rPr lang="en-GB" dirty="0"/>
              <a:t>the importance of </a:t>
            </a:r>
            <a:r>
              <a:rPr lang="en-GB" dirty="0" err="1"/>
              <a:t>Peterloo</a:t>
            </a:r>
            <a:r>
              <a:rPr lang="en-GB" dirty="0"/>
              <a:t>.</a:t>
            </a:r>
          </a:p>
          <a:p>
            <a:r>
              <a:rPr lang="en-GB" dirty="0"/>
              <a:t>6: Evaluate the importance of </a:t>
            </a:r>
            <a:r>
              <a:rPr lang="en-GB" dirty="0" err="1"/>
              <a:t>Peterloo</a:t>
            </a:r>
            <a:r>
              <a:rPr lang="en-GB" dirty="0"/>
              <a:t> to the </a:t>
            </a:r>
            <a:r>
              <a:rPr lang="en-GB" dirty="0" smtClean="0"/>
              <a:t>Working Class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179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a Sticker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Summarise what you have learnt today. Stick the Sticker in someone else's book.</a:t>
            </a:r>
          </a:p>
          <a:p>
            <a:endParaRPr lang="en-GB" dirty="0"/>
          </a:p>
          <a:p>
            <a:r>
              <a:rPr lang="en-GB" dirty="0" smtClean="0"/>
              <a:t>You are responsible for their learning.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37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Q-Q-T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Quiz-Quiz-Trade the Questions…</a:t>
            </a:r>
          </a:p>
          <a:p>
            <a:endParaRPr lang="en-GB" dirty="0"/>
          </a:p>
          <a:p>
            <a:r>
              <a:rPr lang="en-GB" dirty="0" smtClean="0"/>
              <a:t>Ask another Student your Question </a:t>
            </a:r>
          </a:p>
          <a:p>
            <a:r>
              <a:rPr lang="en-GB" dirty="0" smtClean="0"/>
              <a:t>Wait for answer.</a:t>
            </a:r>
          </a:p>
          <a:p>
            <a:r>
              <a:rPr lang="en-GB" dirty="0" smtClean="0"/>
              <a:t>COACH don’t TELL the answer.</a:t>
            </a:r>
          </a:p>
          <a:p>
            <a:r>
              <a:rPr lang="en-GB" dirty="0" smtClean="0"/>
              <a:t>Let them ask you their Question.</a:t>
            </a:r>
          </a:p>
          <a:p>
            <a:pPr marL="4572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260649"/>
            <a:ext cx="73152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 smtClean="0"/>
              <a:t>WALT: What happened at </a:t>
            </a:r>
            <a:r>
              <a:rPr lang="en-GB" sz="3200" dirty="0" err="1" smtClean="0"/>
              <a:t>Peterloo</a:t>
            </a:r>
            <a:r>
              <a:rPr lang="en-GB" sz="3200" dirty="0" smtClean="0"/>
              <a:t>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2607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WALT: What happened at </a:t>
            </a:r>
            <a:r>
              <a:rPr lang="en-GB" dirty="0" err="1" smtClean="0"/>
              <a:t>Peterloo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4: Describe the events of </a:t>
            </a:r>
            <a:r>
              <a:rPr lang="en-GB" dirty="0" err="1" smtClean="0"/>
              <a:t>Peterloo</a:t>
            </a:r>
            <a:r>
              <a:rPr lang="en-GB" dirty="0" smtClean="0"/>
              <a:t>.</a:t>
            </a:r>
          </a:p>
          <a:p>
            <a:r>
              <a:rPr lang="en-GB" dirty="0" smtClean="0"/>
              <a:t>5: Explain the importance of </a:t>
            </a:r>
            <a:r>
              <a:rPr lang="en-GB" dirty="0" err="1" smtClean="0"/>
              <a:t>Peterloo</a:t>
            </a:r>
            <a:r>
              <a:rPr lang="en-GB" dirty="0" smtClean="0"/>
              <a:t>.</a:t>
            </a:r>
          </a:p>
          <a:p>
            <a:r>
              <a:rPr lang="en-GB" dirty="0" smtClean="0"/>
              <a:t>6: Evaluate the importance of </a:t>
            </a:r>
            <a:r>
              <a:rPr lang="en-GB" dirty="0" err="1" smtClean="0"/>
              <a:t>Peterloo</a:t>
            </a:r>
            <a:r>
              <a:rPr lang="en-GB" dirty="0"/>
              <a:t> </a:t>
            </a:r>
            <a:r>
              <a:rPr lang="en-GB" dirty="0" smtClean="0"/>
              <a:t>to the Chartists.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11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Write down as many things that you can see in the Cartoon coming up.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will have 60 seconds to write down as many things that you can see in the picture.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Think of the following Questions…</a:t>
            </a:r>
          </a:p>
          <a:p>
            <a:endParaRPr lang="en-GB" dirty="0"/>
          </a:p>
          <a:p>
            <a:r>
              <a:rPr lang="en-GB" dirty="0" smtClean="0"/>
              <a:t>What do you think they are doing?</a:t>
            </a:r>
          </a:p>
          <a:p>
            <a:r>
              <a:rPr lang="en-GB" dirty="0" smtClean="0"/>
              <a:t>What do they want?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30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Peterloo Massac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3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6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you come up.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House</a:t>
            </a:r>
          </a:p>
          <a:p>
            <a:r>
              <a:rPr lang="en-GB" dirty="0" smtClean="0"/>
              <a:t>Swords</a:t>
            </a:r>
          </a:p>
          <a:p>
            <a:r>
              <a:rPr lang="en-GB" dirty="0" smtClean="0"/>
              <a:t>Horses</a:t>
            </a:r>
          </a:p>
          <a:p>
            <a:r>
              <a:rPr lang="en-GB" dirty="0" smtClean="0"/>
              <a:t>Death</a:t>
            </a:r>
          </a:p>
          <a:p>
            <a:r>
              <a:rPr lang="en-GB" dirty="0" smtClean="0"/>
              <a:t>Flags</a:t>
            </a:r>
          </a:p>
          <a:p>
            <a:r>
              <a:rPr lang="en-GB" dirty="0" smtClean="0"/>
              <a:t>People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26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PETERLOO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MANCHESTER, 1819</a:t>
            </a:r>
          </a:p>
          <a:p>
            <a:endParaRPr lang="en-GB" dirty="0"/>
          </a:p>
          <a:p>
            <a:r>
              <a:rPr lang="en-GB" dirty="0" smtClean="0"/>
              <a:t>50,000 people arrived to hear Henry Hunt make a speech calling for reform (change) of Parliament.</a:t>
            </a:r>
          </a:p>
          <a:p>
            <a:r>
              <a:rPr lang="en-GB" dirty="0" smtClean="0"/>
              <a:t>Government sent the army to prevent any riots</a:t>
            </a:r>
          </a:p>
          <a:p>
            <a:r>
              <a:rPr lang="en-GB" dirty="0" smtClean="0"/>
              <a:t>When Hunt began to speak the army tried to arrest him.</a:t>
            </a:r>
          </a:p>
          <a:p>
            <a:r>
              <a:rPr lang="en-GB" dirty="0" smtClean="0"/>
              <a:t>They attacked anyone who got in their way.</a:t>
            </a:r>
          </a:p>
          <a:p>
            <a:r>
              <a:rPr lang="en-GB" dirty="0" smtClean="0"/>
              <a:t>11 people were killed…400 injured.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23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Read the </a:t>
            </a:r>
            <a:r>
              <a:rPr lang="en-GB" dirty="0" err="1" smtClean="0"/>
              <a:t>Peterloo</a:t>
            </a:r>
            <a:r>
              <a:rPr lang="en-GB" dirty="0" smtClean="0"/>
              <a:t> section on the </a:t>
            </a:r>
            <a:r>
              <a:rPr lang="en-GB" dirty="0" err="1" smtClean="0"/>
              <a:t>Handout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2099327"/>
          </a:xfrm>
        </p:spPr>
        <p:txBody>
          <a:bodyPr/>
          <a:lstStyle/>
          <a:p>
            <a:r>
              <a:rPr lang="en-GB" dirty="0" smtClean="0"/>
              <a:t>Summarize in 5 words the event of </a:t>
            </a:r>
            <a:r>
              <a:rPr lang="en-GB" dirty="0" err="1" smtClean="0"/>
              <a:t>Peterloo</a:t>
            </a:r>
            <a:r>
              <a:rPr lang="en-GB" dirty="0" smtClean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4869160"/>
            <a:ext cx="7315200" cy="159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50,000… PROTEST…REFORM…ARMY…DEATH</a:t>
            </a:r>
          </a:p>
        </p:txBody>
      </p:sp>
    </p:spTree>
    <p:extLst>
      <p:ext uri="{BB962C8B-B14F-4D97-AF65-F5344CB8AC3E}">
        <p14:creationId xmlns:p14="http://schemas.microsoft.com/office/powerpoint/2010/main" val="77561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466712" cy="628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968962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Cartoon from a Working Class paper at the time – 1819 … Remember CAPD</a:t>
            </a:r>
          </a:p>
          <a:p>
            <a:r>
              <a:rPr lang="en-GB" dirty="0" smtClean="0"/>
              <a:t>Context … Author … Purpose … Date … What are the potential limitations of this source?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7824" y="3501008"/>
            <a:ext cx="1728192" cy="180020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654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235</TotalTime>
  <Words>423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Perspective</vt:lpstr>
      <vt:lpstr>Move around the room with your Key Word Cards. </vt:lpstr>
      <vt:lpstr>Q-Q-T</vt:lpstr>
      <vt:lpstr>WALT: What happened at Peterloo?</vt:lpstr>
      <vt:lpstr>Write down as many things that you can see in the Cartoon coming up.</vt:lpstr>
      <vt:lpstr>PowerPoint Presentation</vt:lpstr>
      <vt:lpstr>What did you come up.</vt:lpstr>
      <vt:lpstr>PETERLOO</vt:lpstr>
      <vt:lpstr>Read the Peterloo section on the Handout.</vt:lpstr>
      <vt:lpstr>PowerPoint Presentation</vt:lpstr>
      <vt:lpstr>How useful is this source? What are its limitations?</vt:lpstr>
      <vt:lpstr>TASK: </vt:lpstr>
      <vt:lpstr>Create a Sticker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 with SB</dc:title>
  <dc:creator>CJW</dc:creator>
  <cp:lastModifiedBy>CJW</cp:lastModifiedBy>
  <cp:revision>15</cp:revision>
  <dcterms:created xsi:type="dcterms:W3CDTF">2014-01-13T19:55:09Z</dcterms:created>
  <dcterms:modified xsi:type="dcterms:W3CDTF">2014-01-16T23:36:54Z</dcterms:modified>
</cp:coreProperties>
</file>