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2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02/04/2014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02/04/2014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02/04/2014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02/04/2014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02/04/2014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02/04/2014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02/04/2014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96975" y="2819399"/>
            <a:ext cx="8186287" cy="1695077"/>
          </a:xfrm>
        </p:spPr>
        <p:txBody>
          <a:bodyPr>
            <a:normAutofit/>
          </a:bodyPr>
          <a:lstStyle/>
          <a:p>
            <a:r>
              <a:rPr lang="en-US" dirty="0" smtClean="0"/>
              <a:t>WILFS</a:t>
            </a:r>
          </a:p>
          <a:p>
            <a:r>
              <a:rPr lang="en-US" dirty="0" smtClean="0"/>
              <a:t>4 – Describe the importance of the vote?</a:t>
            </a:r>
          </a:p>
          <a:p>
            <a:r>
              <a:rPr lang="en-US" dirty="0" smtClean="0"/>
              <a:t>5 – Explain the importance.</a:t>
            </a:r>
          </a:p>
          <a:p>
            <a:r>
              <a:rPr lang="en-US" dirty="0" smtClean="0"/>
              <a:t>6 – Compare different opinions.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7 – Evaluate the importance of the vote.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WALT: Why is the vote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2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Emily Davison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=siZ1rcIECdk</a:t>
            </a:r>
          </a:p>
        </p:txBody>
      </p:sp>
    </p:spTree>
    <p:extLst>
      <p:ext uri="{BB962C8B-B14F-4D97-AF65-F5344CB8AC3E}">
        <p14:creationId xmlns:p14="http://schemas.microsoft.com/office/powerpoint/2010/main" val="3396009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is the vote significant?</a:t>
            </a:r>
          </a:p>
          <a:p>
            <a:endParaRPr lang="en-US" dirty="0"/>
          </a:p>
          <a:p>
            <a:r>
              <a:rPr lang="en-US" dirty="0" smtClean="0"/>
              <a:t>Design a poster, write a speech, create a leaflet, answer an exam question. </a:t>
            </a:r>
          </a:p>
          <a:p>
            <a:endParaRPr lang="en-US" dirty="0"/>
          </a:p>
          <a:p>
            <a:r>
              <a:rPr lang="en-US" dirty="0" smtClean="0"/>
              <a:t>Has this module changed your opinion on the importance of the vote ?</a:t>
            </a:r>
          </a:p>
        </p:txBody>
      </p:sp>
    </p:spTree>
    <p:extLst>
      <p:ext uri="{BB962C8B-B14F-4D97-AF65-F5344CB8AC3E}">
        <p14:creationId xmlns:p14="http://schemas.microsoft.com/office/powerpoint/2010/main" val="1506109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</TotalTime>
  <Words>89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WALT: Why is the vote important?</vt:lpstr>
      <vt:lpstr>Emily Davison</vt:lpstr>
      <vt:lpstr>TASK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WALT: Why is the vote important?</dc:title>
  <dc:creator>Joseph</dc:creator>
  <cp:lastModifiedBy>Joseph</cp:lastModifiedBy>
  <cp:revision>1</cp:revision>
  <dcterms:created xsi:type="dcterms:W3CDTF">2014-04-02T07:26:29Z</dcterms:created>
  <dcterms:modified xsi:type="dcterms:W3CDTF">2014-04-02T07:29:20Z</dcterms:modified>
</cp:coreProperties>
</file>