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9" autoAdjust="0"/>
    <p:restoredTop sz="94660"/>
  </p:normalViewPr>
  <p:slideViewPr>
    <p:cSldViewPr>
      <p:cViewPr varScale="1">
        <p:scale>
          <a:sx n="111" d="100"/>
          <a:sy n="111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B8E3-6756-49DF-A3C6-9BF55A258295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540E-10E9-4C76-A0C9-E812DC2651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B8E3-6756-49DF-A3C6-9BF55A258295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540E-10E9-4C76-A0C9-E812DC2651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B8E3-6756-49DF-A3C6-9BF55A258295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540E-10E9-4C76-A0C9-E812DC2651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B8E3-6756-49DF-A3C6-9BF55A258295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540E-10E9-4C76-A0C9-E812DC2651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B8E3-6756-49DF-A3C6-9BF55A258295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540E-10E9-4C76-A0C9-E812DC2651B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B8E3-6756-49DF-A3C6-9BF55A258295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540E-10E9-4C76-A0C9-E812DC2651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B8E3-6756-49DF-A3C6-9BF55A258295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540E-10E9-4C76-A0C9-E812DC2651B6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B8E3-6756-49DF-A3C6-9BF55A258295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540E-10E9-4C76-A0C9-E812DC2651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B8E3-6756-49DF-A3C6-9BF55A258295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540E-10E9-4C76-A0C9-E812DC2651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B8E3-6756-49DF-A3C6-9BF55A258295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540E-10E9-4C76-A0C9-E812DC2651B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B8E3-6756-49DF-A3C6-9BF55A258295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540E-10E9-4C76-A0C9-E812DC2651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C41B8E3-6756-49DF-A3C6-9BF55A258295}" type="datetimeFigureOut">
              <a:rPr lang="en-GB" smtClean="0"/>
              <a:t>03/02/2014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261540E-10E9-4C76-A0C9-E812DC2651B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/>
          <a:lstStyle/>
          <a:p>
            <a:r>
              <a:rPr lang="en-GB" dirty="0" smtClean="0"/>
              <a:t>Work out the Words.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9995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147651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OF</a:t>
            </a:r>
            <a:endParaRPr lang="en-GB" sz="32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14" y="974306"/>
            <a:ext cx="2628900" cy="185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4" y="6340003"/>
            <a:ext cx="604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How many Historical words can you make out of the Phrase?</a:t>
            </a: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5" y="3573016"/>
            <a:ext cx="2819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54664" y="405763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THE </a:t>
            </a:r>
            <a:endParaRPr lang="en-GB" sz="4000" dirty="0">
              <a:latin typeface="+mj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12256"/>
            <a:ext cx="1547962" cy="180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19127" y="417276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ES</a:t>
            </a:r>
            <a:endParaRPr lang="en-GB" sz="32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rot="1088174">
            <a:off x="7524118" y="334974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St. 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887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down in your books Three Sentences</a:t>
            </a:r>
          </a:p>
          <a:p>
            <a:endParaRPr lang="en-GB" dirty="0"/>
          </a:p>
          <a:p>
            <a:r>
              <a:rPr lang="en-GB" dirty="0" smtClean="0"/>
              <a:t>This week I will remember…</a:t>
            </a:r>
          </a:p>
          <a:p>
            <a:r>
              <a:rPr lang="en-GB" dirty="0" smtClean="0"/>
              <a:t>This week I will forget 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I want to know more about…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6131024"/>
            <a:ext cx="7554416" cy="726976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End…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135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want to know a bit about the Gunpowder Plot…</a:t>
            </a:r>
          </a:p>
          <a:p>
            <a:endParaRPr lang="en-GB" dirty="0"/>
          </a:p>
          <a:p>
            <a:r>
              <a:rPr lang="en-GB" dirty="0" smtClean="0"/>
              <a:t>What happened?</a:t>
            </a:r>
          </a:p>
          <a:p>
            <a:r>
              <a:rPr lang="en-GB" dirty="0" smtClean="0"/>
              <a:t>How did it happen?</a:t>
            </a:r>
          </a:p>
          <a:p>
            <a:r>
              <a:rPr lang="en-GB" dirty="0" smtClean="0"/>
              <a:t>Who was involved?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Gunpowder, Treason and Plot…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5872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412776"/>
            <a:ext cx="7011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WALT: Who were the Stuarts?</a:t>
            </a:r>
            <a:endParaRPr lang="en-GB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212976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WILFS:</a:t>
            </a:r>
          </a:p>
          <a:p>
            <a:endParaRPr lang="en-GB" dirty="0"/>
          </a:p>
          <a:p>
            <a:r>
              <a:rPr lang="en-GB" dirty="0" smtClean="0"/>
              <a:t>ALL 	- Label the Timeline of the Stuart Monarchs.	4</a:t>
            </a:r>
          </a:p>
          <a:p>
            <a:r>
              <a:rPr lang="en-GB" dirty="0" smtClean="0"/>
              <a:t>MOST	- Summarise the 				5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SOME	- Will finish all the tasks and compare!	6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</p:spPr>
        <p:txBody>
          <a:bodyPr/>
          <a:lstStyle/>
          <a:p>
            <a:r>
              <a:rPr lang="en-GB" dirty="0" smtClean="0"/>
              <a:t>1 Task is to work out why James VI came to power and not a Tudor. Write a sentence in your own words.</a:t>
            </a:r>
          </a:p>
          <a:p>
            <a:r>
              <a:rPr lang="en-GB" dirty="0" smtClean="0"/>
              <a:t>2 Task is to complete a timeline for the Stuarts.</a:t>
            </a:r>
          </a:p>
          <a:p>
            <a:r>
              <a:rPr lang="en-GB" dirty="0" smtClean="0"/>
              <a:t>3 Task is to complete a FB profile for James VI</a:t>
            </a:r>
          </a:p>
          <a:p>
            <a:r>
              <a:rPr lang="en-GB" dirty="0" smtClean="0"/>
              <a:t>4 Task is to compare the Tudors to the Stuarts – Write down one fact.</a:t>
            </a:r>
          </a:p>
          <a:p>
            <a:r>
              <a:rPr lang="en-GB" dirty="0" smtClean="0"/>
              <a:t>5 Task is to Draw an image to remember facts about the Stuarts.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79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131024"/>
            <a:ext cx="7554416" cy="726976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How did James VI become James I ?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76672"/>
            <a:ext cx="4752528" cy="54726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On a cold, wet day in early 1603, Queen Elizabeth went out for a ten-mile horse ride. The next day, she went out for a long walk, before staying up all night dancing and talking. It was an amazing thing for a 69 year-old woman to do. By the end of the week, she was seriously ill with Pneumonia. </a:t>
            </a:r>
          </a:p>
          <a:p>
            <a:r>
              <a:rPr lang="en-GB" dirty="0" smtClean="0"/>
              <a:t>Despite being Queen for 45 years, Elizabeth had never married or had any children. This worried her advisors. Who would rule after she died? </a:t>
            </a:r>
            <a:endParaRPr lang="en-GB" dirty="0"/>
          </a:p>
          <a:p>
            <a:r>
              <a:rPr lang="en-GB" dirty="0" smtClean="0"/>
              <a:t>Her advisors named Elizabeth’s cousin, James VI of Scotland, as her successor. </a:t>
            </a:r>
            <a:endParaRPr lang="en-GB" dirty="0"/>
          </a:p>
          <a:p>
            <a:r>
              <a:rPr lang="en-GB" dirty="0" smtClean="0"/>
              <a:t>James VI, King of Scotland had also become James I of England.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4" y="4149080"/>
            <a:ext cx="781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9" y="1340768"/>
            <a:ext cx="876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2200" y="2636912"/>
            <a:ext cx="19442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Why </a:t>
            </a:r>
            <a:r>
              <a:rPr lang="en-GB" dirty="0"/>
              <a:t>James VI came to power and not a Tudor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u="sng" dirty="0" smtClean="0"/>
              <a:t>Write </a:t>
            </a:r>
            <a:r>
              <a:rPr lang="en-GB" b="1" u="sng" dirty="0"/>
              <a:t>a sentence in your own words</a:t>
            </a:r>
            <a:r>
              <a:rPr lang="en-GB" b="1" u="sng" dirty="0" smtClean="0"/>
              <a:t>.</a:t>
            </a:r>
          </a:p>
          <a:p>
            <a:endParaRPr lang="en-GB" dirty="0"/>
          </a:p>
          <a:p>
            <a:r>
              <a:rPr lang="en-GB" i="1" dirty="0" smtClean="0"/>
              <a:t>Who was he?</a:t>
            </a:r>
            <a:endParaRPr lang="en-GB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12716" y="1905728"/>
            <a:ext cx="2262336" cy="726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3600" dirty="0" smtClean="0"/>
              <a:t>Task One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2250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6131024"/>
            <a:ext cx="7554416" cy="726976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Timeline of the Stuarts</a:t>
            </a:r>
            <a:endParaRPr lang="en-GB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89468"/>
              </p:ext>
            </p:extLst>
          </p:nvPr>
        </p:nvGraphicFramePr>
        <p:xfrm>
          <a:off x="179512" y="476672"/>
          <a:ext cx="8712968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912101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1603</a:t>
                      </a:r>
                      <a:r>
                        <a:rPr lang="en-GB" b="1" baseline="0" dirty="0" smtClean="0"/>
                        <a:t> March – James VI of Scotland crowned James I.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1604 – James</a:t>
                      </a:r>
                      <a:r>
                        <a:rPr lang="en-GB" baseline="0" dirty="0" smtClean="0"/>
                        <a:t> calls himself King of Great Britain.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1605 Gunpowder</a:t>
                      </a:r>
                      <a:r>
                        <a:rPr lang="en-GB" baseline="0" dirty="0" smtClean="0"/>
                        <a:t> Plot to assassinate James I discovered.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1616 – William Shakespeare</a:t>
                      </a:r>
                      <a:r>
                        <a:rPr lang="en-GB" baseline="0" dirty="0" smtClean="0"/>
                        <a:t> dies. </a:t>
                      </a:r>
                      <a:endParaRPr lang="en-GB" dirty="0"/>
                    </a:p>
                  </a:txBody>
                  <a:tcPr/>
                </a:tc>
              </a:tr>
              <a:tr h="912101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1625 – James I dies and his son Charles I crowned.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1629 –</a:t>
                      </a:r>
                      <a:r>
                        <a:rPr lang="en-GB" baseline="0" dirty="0" smtClean="0"/>
                        <a:t> Charles I dissolves Parliament and rules 11 years.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1641</a:t>
                      </a:r>
                      <a:r>
                        <a:rPr lang="en-GB" baseline="0" dirty="0" smtClean="0"/>
                        <a:t> – Rebellion breaks out in Ireland.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1642</a:t>
                      </a:r>
                      <a:r>
                        <a:rPr lang="en-GB" b="1" baseline="0" dirty="0" smtClean="0"/>
                        <a:t> – Civil War begins…</a:t>
                      </a:r>
                      <a:endParaRPr lang="en-GB" b="1" dirty="0"/>
                    </a:p>
                  </a:txBody>
                  <a:tcPr/>
                </a:tc>
              </a:tr>
              <a:tr h="912101">
                <a:tc>
                  <a:txBody>
                    <a:bodyPr/>
                    <a:lstStyle/>
                    <a:p>
                      <a:r>
                        <a:rPr lang="en-GB" dirty="0" smtClean="0"/>
                        <a:t>1643</a:t>
                      </a:r>
                      <a:r>
                        <a:rPr lang="en-GB" baseline="0" dirty="0" smtClean="0"/>
                        <a:t> – Charles I surrenders to the Scots.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1649</a:t>
                      </a:r>
                      <a:r>
                        <a:rPr lang="en-GB" b="1" baseline="0" dirty="0" smtClean="0"/>
                        <a:t> – Charles I is EXECUTED.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1649-1652 – Cromwell</a:t>
                      </a:r>
                      <a:r>
                        <a:rPr lang="en-GB" baseline="0" dirty="0" smtClean="0"/>
                        <a:t> conquers Ireland &amp; Scotland.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1653</a:t>
                      </a:r>
                      <a:r>
                        <a:rPr lang="en-GB" b="1" baseline="0" dirty="0" smtClean="0"/>
                        <a:t> – Cromwell makes himself Lord Protector</a:t>
                      </a:r>
                      <a:endParaRPr lang="en-GB" b="1" dirty="0"/>
                    </a:p>
                  </a:txBody>
                  <a:tcPr/>
                </a:tc>
              </a:tr>
              <a:tr h="912101">
                <a:tc>
                  <a:txBody>
                    <a:bodyPr/>
                    <a:lstStyle/>
                    <a:p>
                      <a:r>
                        <a:rPr lang="en-GB" dirty="0" smtClean="0"/>
                        <a:t>1660 –</a:t>
                      </a:r>
                      <a:r>
                        <a:rPr lang="en-GB" baseline="0" dirty="0" smtClean="0"/>
                        <a:t> Restoration of the Monarchy – King Charles 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1664 – Great Plague kills 100,000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1666 – Great Fire</a:t>
                      </a:r>
                      <a:r>
                        <a:rPr lang="en-GB" baseline="0" dirty="0" smtClean="0"/>
                        <a:t> of London.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1685</a:t>
                      </a:r>
                      <a:r>
                        <a:rPr lang="en-GB" b="1" baseline="0" dirty="0" smtClean="0"/>
                        <a:t> – Charles II dies and James II becomes king.</a:t>
                      </a:r>
                      <a:endParaRPr lang="en-GB" b="1" dirty="0"/>
                    </a:p>
                  </a:txBody>
                  <a:tcPr/>
                </a:tc>
              </a:tr>
              <a:tr h="912101">
                <a:tc>
                  <a:txBody>
                    <a:bodyPr/>
                    <a:lstStyle/>
                    <a:p>
                      <a:r>
                        <a:rPr lang="en-GB" dirty="0" smtClean="0"/>
                        <a:t>1688</a:t>
                      </a:r>
                      <a:r>
                        <a:rPr lang="en-GB" baseline="0" dirty="0" smtClean="0"/>
                        <a:t> – Glorious Revolution. James II overthrown.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1689 – William</a:t>
                      </a:r>
                      <a:r>
                        <a:rPr lang="en-GB" b="1" baseline="0" dirty="0" smtClean="0"/>
                        <a:t> II becomes King. Mary II Queen.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1694</a:t>
                      </a:r>
                      <a:r>
                        <a:rPr lang="en-GB" baseline="0" dirty="0" smtClean="0"/>
                        <a:t> – Bank of England is created.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1694 – Mary</a:t>
                      </a:r>
                      <a:r>
                        <a:rPr lang="en-GB" baseline="0" dirty="0" smtClean="0"/>
                        <a:t> dies, William rules alone. No children </a:t>
                      </a: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GB" dirty="0"/>
                    </a:p>
                  </a:txBody>
                  <a:tcPr/>
                </a:tc>
              </a:tr>
              <a:tr h="91210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1701</a:t>
                      </a:r>
                      <a:r>
                        <a:rPr lang="en-GB" sz="1600" baseline="0" dirty="0" smtClean="0"/>
                        <a:t> – Act of Settlement – House of Hannover next in line.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1707 – England</a:t>
                      </a:r>
                      <a:r>
                        <a:rPr lang="en-GB" baseline="0" dirty="0" smtClean="0"/>
                        <a:t> and Scotland officially one country - GB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1710 – St Pauls Cathedral completed.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1714</a:t>
                      </a:r>
                      <a:r>
                        <a:rPr lang="en-GB" b="1" baseline="0" dirty="0" smtClean="0"/>
                        <a:t> – Ann dies and George I becomes King - END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43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93296"/>
            <a:ext cx="75533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692696"/>
            <a:ext cx="2262336" cy="726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3600" dirty="0" smtClean="0"/>
              <a:t>Task Two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611558" y="1772816"/>
            <a:ext cx="7553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Create a timeline of the key events of the House of Stuart – You must include at least the ones in bold. </a:t>
            </a:r>
          </a:p>
          <a:p>
            <a:endParaRPr lang="en-GB" dirty="0" smtClean="0"/>
          </a:p>
          <a:p>
            <a:r>
              <a:rPr lang="en-GB" dirty="0" smtClean="0"/>
              <a:t>- How long did they rule for ?</a:t>
            </a:r>
            <a:endParaRPr lang="en-GB" dirty="0"/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1558" y="3429000"/>
            <a:ext cx="77048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79512" y="3501008"/>
            <a:ext cx="864096" cy="360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 smtClean="0"/>
              <a:t>1603</a:t>
            </a:r>
            <a:endParaRPr lang="en-GB" sz="2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32837" y="3527672"/>
            <a:ext cx="864096" cy="360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 smtClean="0"/>
              <a:t>1714</a:t>
            </a:r>
            <a:endParaRPr lang="en-GB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42396" y="3724444"/>
            <a:ext cx="864096" cy="360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 smtClean="0"/>
              <a:t>1625</a:t>
            </a:r>
            <a:endParaRPr lang="en-GB" sz="2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85864" y="3875896"/>
            <a:ext cx="864096" cy="360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 smtClean="0"/>
              <a:t>1642</a:t>
            </a:r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1069152" y="5169966"/>
            <a:ext cx="7553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Write a sentence summarising the key events.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5-Point Star 9"/>
          <p:cNvSpPr/>
          <p:nvPr/>
        </p:nvSpPr>
        <p:spPr>
          <a:xfrm>
            <a:off x="299960" y="4911551"/>
            <a:ext cx="864096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17912" y="4084484"/>
            <a:ext cx="864096" cy="360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 smtClean="0"/>
              <a:t>1649</a:t>
            </a:r>
            <a:endParaRPr lang="en-GB" sz="20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49960" y="3729756"/>
            <a:ext cx="864096" cy="360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 smtClean="0"/>
              <a:t>1653</a:t>
            </a:r>
            <a:endParaRPr lang="en-GB" sz="20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220072" y="4084484"/>
            <a:ext cx="864096" cy="360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 smtClean="0"/>
              <a:t>1685</a:t>
            </a:r>
            <a:endParaRPr lang="en-GB" sz="20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796136" y="3681028"/>
            <a:ext cx="864096" cy="360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 smtClean="0"/>
              <a:t>1689</a:t>
            </a:r>
            <a:endParaRPr lang="en-GB" sz="2000" dirty="0"/>
          </a:p>
        </p:txBody>
      </p:sp>
      <p:sp>
        <p:nvSpPr>
          <p:cNvPr id="21" name="Rectangle 20"/>
          <p:cNvSpPr/>
          <p:nvPr/>
        </p:nvSpPr>
        <p:spPr>
          <a:xfrm rot="446486">
            <a:off x="4626799" y="797297"/>
            <a:ext cx="3931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It doesn’t have to be perfect !!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3589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6131024"/>
            <a:ext cx="7554416" cy="726976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Facebook Profile of James I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6926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King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James I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1221627"/>
            <a:ext cx="35010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Educations and Work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Beliefs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Fashion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Manners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Nicknames…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446486">
            <a:off x="6169615" y="911928"/>
            <a:ext cx="2365392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TASK THREE  </a:t>
            </a:r>
          </a:p>
          <a:p>
            <a:endParaRPr lang="en-GB" b="1" dirty="0"/>
          </a:p>
          <a:p>
            <a:r>
              <a:rPr lang="en-GB" b="1" dirty="0" smtClean="0"/>
              <a:t>Come up with a QUICK </a:t>
            </a:r>
            <a:r>
              <a:rPr lang="en-GB" b="1" dirty="0" err="1" smtClean="0"/>
              <a:t>facebook</a:t>
            </a:r>
            <a:r>
              <a:rPr lang="en-GB" b="1" dirty="0" smtClean="0"/>
              <a:t> profile of King James I using Page 78 of the Textbook. Choose a couple of the Headings to the left.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9476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6131024"/>
            <a:ext cx="7554416" cy="726976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Compare the Facts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 rot="21386432">
            <a:off x="181655" y="259692"/>
            <a:ext cx="2365392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TASK FOUR </a:t>
            </a:r>
            <a:endParaRPr lang="en-GB" sz="2800" b="1" dirty="0" smtClean="0"/>
          </a:p>
          <a:p>
            <a:endParaRPr lang="en-GB" b="1" dirty="0"/>
          </a:p>
          <a:p>
            <a:r>
              <a:rPr lang="en-GB" b="1" dirty="0" smtClean="0"/>
              <a:t>Compare at least One fact about the Tudors and the Stuarts. </a:t>
            </a:r>
          </a:p>
          <a:p>
            <a:endParaRPr lang="en-GB" b="1" dirty="0"/>
          </a:p>
          <a:p>
            <a:r>
              <a:rPr lang="en-GB" b="1" dirty="0" smtClean="0"/>
              <a:t>How different or how similar are they…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4589748" y="663200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Food – </a:t>
            </a:r>
          </a:p>
          <a:p>
            <a:endParaRPr lang="en-GB" dirty="0"/>
          </a:p>
          <a:p>
            <a:r>
              <a:rPr lang="en-GB" dirty="0"/>
              <a:t>P</a:t>
            </a:r>
            <a:r>
              <a:rPr lang="en-GB" dirty="0" smtClean="0"/>
              <a:t>eople </a:t>
            </a:r>
            <a:r>
              <a:rPr lang="en-GB" dirty="0"/>
              <a:t>began to eat </a:t>
            </a:r>
            <a:r>
              <a:rPr lang="en-GB" dirty="0" smtClean="0"/>
              <a:t>salad. They </a:t>
            </a:r>
            <a:r>
              <a:rPr lang="en-GB" dirty="0"/>
              <a:t>drank new drinks – tea from China, cocoa from Mexico, and coffee from Arabia. They would eat from porcelain dishes imported from </a:t>
            </a:r>
            <a:r>
              <a:rPr lang="en-GB" dirty="0" smtClean="0"/>
              <a:t>China.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427984" y="37890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Fashion – </a:t>
            </a:r>
          </a:p>
          <a:p>
            <a:r>
              <a:rPr lang="en-GB" dirty="0" smtClean="0"/>
              <a:t>In</a:t>
            </a:r>
            <a:r>
              <a:rPr lang="en-GB" dirty="0"/>
              <a:t> </a:t>
            </a:r>
            <a:r>
              <a:rPr lang="en-GB" i="1" dirty="0"/>
              <a:t>Puritan</a:t>
            </a:r>
            <a:r>
              <a:rPr lang="en-GB" dirty="0"/>
              <a:t> households of the 17th century, clothes were very plain – black and white and made of hard-wearing cloth. </a:t>
            </a:r>
            <a:endParaRPr lang="en-GB" dirty="0" smtClean="0"/>
          </a:p>
          <a:p>
            <a:endParaRPr lang="en-GB" i="1" dirty="0"/>
          </a:p>
          <a:p>
            <a:r>
              <a:rPr lang="en-GB" i="1" dirty="0" smtClean="0"/>
              <a:t>Cavaliers</a:t>
            </a:r>
            <a:r>
              <a:rPr lang="en-GB" dirty="0"/>
              <a:t> still dressed flamboyantly. Many women wore a false crescent-shaped beauty spot on their faces.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4343038"/>
            <a:ext cx="3008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Entertainment – </a:t>
            </a:r>
          </a:p>
          <a:p>
            <a:endParaRPr lang="en-GB" dirty="0" smtClean="0"/>
          </a:p>
          <a:p>
            <a:r>
              <a:rPr lang="en-GB" dirty="0" smtClean="0"/>
              <a:t>Gentlemen </a:t>
            </a:r>
            <a:r>
              <a:rPr lang="en-GB" dirty="0"/>
              <a:t>went to the horse races, and played cards and board games. Smoking became popular.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1019" y="2829779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Stuarts treated the poor badly. They kept Elizabeth's Poor Laws. Anybody </a:t>
            </a:r>
            <a:r>
              <a:rPr lang="en-GB" dirty="0"/>
              <a:t>who refused to work was punished.</a:t>
            </a:r>
          </a:p>
        </p:txBody>
      </p:sp>
    </p:spTree>
    <p:extLst>
      <p:ext uri="{BB962C8B-B14F-4D97-AF65-F5344CB8AC3E}">
        <p14:creationId xmlns:p14="http://schemas.microsoft.com/office/powerpoint/2010/main" val="343335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6131024"/>
            <a:ext cx="7554416" cy="726976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Drawing Reminder…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 rot="21386432">
            <a:off x="181655" y="3788085"/>
            <a:ext cx="2365392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TASK FIVE </a:t>
            </a:r>
            <a:endParaRPr lang="en-GB" sz="2800" b="1" dirty="0" smtClean="0"/>
          </a:p>
          <a:p>
            <a:endParaRPr lang="en-GB" b="1" dirty="0"/>
          </a:p>
          <a:p>
            <a:r>
              <a:rPr lang="en-GB" b="1" dirty="0" smtClean="0"/>
              <a:t>Draw a quick reminder of the key events of the Stuart Period. Use Quick Symbols. Aim to get four symbols !!!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 rot="21318617">
            <a:off x="203149" y="742332"/>
            <a:ext cx="236539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Gunpowder Plot – Guy Fawkes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7864" y="742333"/>
            <a:ext cx="236539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Civil War – England V England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89639">
            <a:off x="6020544" y="3024534"/>
            <a:ext cx="236539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Charles I executed (Head off)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87808">
            <a:off x="1108753" y="2665852"/>
            <a:ext cx="23653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Great Plague 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0192" y="5031133"/>
            <a:ext cx="236539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Union of England and Scotland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7792" y="916357"/>
            <a:ext cx="236539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No King – Cromwell – Lord Protector.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7603" y="5031133"/>
            <a:ext cx="236539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Great Fire of London 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76418">
            <a:off x="2963926" y="3717031"/>
            <a:ext cx="23653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j-lt"/>
              </a:rPr>
              <a:t>MORE RELIGION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86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ustom 2">
      <a:majorFont>
        <a:latin typeface="Impact"/>
        <a:ea typeface=""/>
        <a:cs typeface=""/>
      </a:majorFont>
      <a:minorFont>
        <a:latin typeface="Candar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827</Words>
  <Application>Microsoft Office PowerPoint</Application>
  <PresentationFormat>On-screen Show (4:3)</PresentationFormat>
  <Paragraphs>131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Work out the Words.</vt:lpstr>
      <vt:lpstr>PowerPoint Presentation</vt:lpstr>
      <vt:lpstr>TASKS</vt:lpstr>
      <vt:lpstr>How did James VI become James I ? </vt:lpstr>
      <vt:lpstr>Timeline of the Stuarts</vt:lpstr>
      <vt:lpstr>PowerPoint Presentation</vt:lpstr>
      <vt:lpstr>Facebook Profile of James I</vt:lpstr>
      <vt:lpstr>Compare the Facts</vt:lpstr>
      <vt:lpstr>Drawing Reminder…</vt:lpstr>
      <vt:lpstr>End…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out the Words.</dc:title>
  <dc:creator>CJW</dc:creator>
  <cp:lastModifiedBy>CJW</cp:lastModifiedBy>
  <cp:revision>14</cp:revision>
  <dcterms:created xsi:type="dcterms:W3CDTF">2014-02-01T21:45:00Z</dcterms:created>
  <dcterms:modified xsi:type="dcterms:W3CDTF">2014-02-03T22:01:01Z</dcterms:modified>
</cp:coreProperties>
</file>