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0" r:id="rId4"/>
    <p:sldId id="264" r:id="rId5"/>
    <p:sldId id="261" r:id="rId6"/>
    <p:sldId id="262" r:id="rId7"/>
    <p:sldId id="266" r:id="rId8"/>
    <p:sldId id="265" r:id="rId9"/>
    <p:sldId id="259" r:id="rId10"/>
    <p:sldId id="257" r:id="rId11"/>
    <p:sldId id="263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66" d="100"/>
          <a:sy n="66" d="100"/>
        </p:scale>
        <p:origin x="-882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4648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062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097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304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309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55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12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2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94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73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7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06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66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10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B8DD-E4E0-4846-8AFE-7A6D31863749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5AF1FC-7023-4414-BC09-5B1E4193E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74666" cy="1320800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Title: </a:t>
            </a:r>
            <a:r>
              <a:rPr lang="en-GB" dirty="0" smtClean="0"/>
              <a:t>Assessment </a:t>
            </a:r>
            <a:r>
              <a:rPr lang="en-GB" dirty="0"/>
              <a:t>preparation: Was King Charles to blame for the English Civil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4" y="1930401"/>
            <a:ext cx="9874552" cy="465908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STARTER: </a:t>
            </a:r>
            <a:r>
              <a:rPr lang="en-GB" sz="2400" dirty="0" smtClean="0"/>
              <a:t>Which is the odd one out. You need to write in your books which you think is the odd one out and why!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 smtClean="0"/>
              <a:t>Extension</a:t>
            </a:r>
            <a:r>
              <a:rPr lang="en-GB" sz="2800" dirty="0" smtClean="0"/>
              <a:t>: Can you link this to the topic the English Civil War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352" y="3511558"/>
            <a:ext cx="2667000" cy="1714500"/>
          </a:xfrm>
          <a:prstGeom prst="rect">
            <a:avLst/>
          </a:prstGeom>
        </p:spPr>
      </p:pic>
      <p:pic>
        <p:nvPicPr>
          <p:cNvPr id="1026" name="Picture 2" descr="http://www.howrse.co.uk/media/equideo/image/chevaux/adulte/americain/normal/300/bai_v182880636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921" y="3308396"/>
            <a:ext cx="1807037" cy="180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vignette1.wikia.nocookie.net/trollpasta/images/0/04/Coin_Stack_NSMB2.png/revision/latest?cb=201311040127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769" y="2782305"/>
            <a:ext cx="1933575" cy="244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5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471" y="1072692"/>
            <a:ext cx="8151058" cy="47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448313" y="1447971"/>
            <a:ext cx="6858000" cy="39620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6829" y="1447971"/>
            <a:ext cx="6858000" cy="39620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781971" y="1447971"/>
            <a:ext cx="6858000" cy="396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93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3086" y="2404534"/>
            <a:ext cx="8170917" cy="1646302"/>
          </a:xfrm>
        </p:spPr>
        <p:txBody>
          <a:bodyPr/>
          <a:lstStyle/>
          <a:p>
            <a:r>
              <a:rPr lang="en-GB" sz="4800" dirty="0" smtClean="0">
                <a:solidFill>
                  <a:schemeClr val="accent2"/>
                </a:solidFill>
              </a:rPr>
              <a:t>Title</a:t>
            </a:r>
            <a:r>
              <a:rPr lang="en-GB" sz="4800" dirty="0" smtClean="0"/>
              <a:t>: Assessment preparation: Was King Charles to blame for the English Civil War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Learning Objectives:</a:t>
            </a:r>
          </a:p>
          <a:p>
            <a:r>
              <a:rPr lang="en-GB" dirty="0" smtClean="0"/>
              <a:t>I can explain the different causes of the English Civil War.</a:t>
            </a:r>
          </a:p>
          <a:p>
            <a:r>
              <a:rPr lang="en-GB" dirty="0" smtClean="0"/>
              <a:t>I can evaluate which cause was the most important and explain why.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9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4844"/>
          <a:stretch/>
        </p:blipFill>
        <p:spPr>
          <a:xfrm>
            <a:off x="2343150" y="0"/>
            <a:ext cx="5172075" cy="6553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86150" y="859786"/>
            <a:ext cx="291465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71862" y="5488936"/>
            <a:ext cx="2914650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6529" y="2539013"/>
            <a:ext cx="49911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GB" sz="4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argument</a:t>
            </a:r>
            <a:endParaRPr lang="en-GB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43150" y="4670768"/>
            <a:ext cx="4991100" cy="11769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563131" y="3954200"/>
            <a:ext cx="4577897" cy="10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14172" y="2359707"/>
            <a:ext cx="2960914" cy="296091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CAUSES OF THE ECW</a:t>
            </a:r>
            <a:endParaRPr lang="en-GB" sz="4000" dirty="0"/>
          </a:p>
        </p:txBody>
      </p:sp>
      <p:cxnSp>
        <p:nvCxnSpPr>
          <p:cNvPr id="6" name="Straight Arrow Connector 5"/>
          <p:cNvCxnSpPr>
            <a:stCxn id="4" idx="7"/>
          </p:cNvCxnSpPr>
          <p:nvPr/>
        </p:nvCxnSpPr>
        <p:spPr>
          <a:xfrm flipV="1">
            <a:off x="5241470" y="1851707"/>
            <a:ext cx="1115787" cy="94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52836" y="4714879"/>
            <a:ext cx="1377044" cy="423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1"/>
          </p:cNvCxnSpPr>
          <p:nvPr/>
        </p:nvCxnSpPr>
        <p:spPr>
          <a:xfrm flipH="1" flipV="1">
            <a:off x="2467429" y="2032000"/>
            <a:ext cx="680359" cy="761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35314" y="1291771"/>
            <a:ext cx="153851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6516915" y="1097190"/>
            <a:ext cx="153851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MONEY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7062109" y="4833257"/>
            <a:ext cx="153851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RELIGION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37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9150" y="794675"/>
            <a:ext cx="8382000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Structure: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(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Charles I was executed for his role in the events surrounding the English Civil War however, there is evidence to suggest that he was not entirely to blame. In this essay …)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Paragraph 1a: Charles I was to blame (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Charles I </a:t>
            </a:r>
            <a:r>
              <a:rPr lang="en-GB" sz="20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blame for the English Civil War </a:t>
            </a:r>
            <a:r>
              <a:rPr lang="en-GB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because…charge 1)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Paragraph 1b: Charles I was not to blame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(However, it could also be argued that Charles I </a:t>
            </a:r>
            <a:r>
              <a:rPr lang="en-GB" sz="20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not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blame for the English Civil war because … </a:t>
            </a:r>
            <a:r>
              <a:rPr lang="en-GB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charge 1)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Paragraph 2a: Charles I was to blame (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Furthermore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Charles I could also have been responsible for the English Civil War because…charge 2)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Paragraph 2b: Charles I was not to blame (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said this,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evidence to suggest that Charles I was not entirely responsible for the English Civil war because … charge 2)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 Your verdict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 conclusion, I think that Charles I </a:t>
            </a:r>
            <a:r>
              <a:rPr lang="en-GB" sz="20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was/was not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blame for the English Civil War because …)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88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4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Self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Before you start…</a:t>
            </a:r>
          </a:p>
          <a:p>
            <a:r>
              <a:rPr lang="en-GB" sz="3600" dirty="0" smtClean="0"/>
              <a:t>Read your self assessment sheets and RAG yourself. Where are you going to focus your revision?</a:t>
            </a:r>
          </a:p>
          <a:p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995" y="3804452"/>
            <a:ext cx="4394231" cy="25386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04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057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P.E.E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1715"/>
            <a:ext cx="8596668" cy="4299648"/>
          </a:xfrm>
        </p:spPr>
        <p:txBody>
          <a:bodyPr/>
          <a:lstStyle/>
          <a:p>
            <a:r>
              <a:rPr lang="en-GB" dirty="0" smtClean="0"/>
              <a:t>The English Civil War started for a variety of different reasons. </a:t>
            </a:r>
          </a:p>
          <a:p>
            <a:endParaRPr lang="en-GB" dirty="0"/>
          </a:p>
          <a:p>
            <a:r>
              <a:rPr lang="en-GB" dirty="0" smtClean="0"/>
              <a:t>One of the causes of the English Civil War </a:t>
            </a:r>
            <a:r>
              <a:rPr lang="en-GB" smtClean="0"/>
              <a:t>was power.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5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651768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  <a:gridCol w="4064000"/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1625</a:t>
                      </a:r>
                      <a:r>
                        <a:rPr lang="en-GB" sz="1400" baseline="0" dirty="0" smtClean="0"/>
                        <a:t> Charles went to war with Spain and lost.</a:t>
                      </a:r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1629 Charles locked MP’s out of Parliament</a:t>
                      </a:r>
                      <a:r>
                        <a:rPr lang="en-GB" sz="1400" baseline="0" dirty="0" smtClean="0"/>
                        <a:t> for 11 years.</a:t>
                      </a:r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1628, Charles went to war with the French and lost.</a:t>
                      </a:r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Many in England feared</a:t>
                      </a:r>
                      <a:r>
                        <a:rPr lang="en-GB" sz="1400" baseline="0" dirty="0" smtClean="0"/>
                        <a:t> that Charles favoured the Catholics too much – after all her married one.</a:t>
                      </a:r>
                      <a:endParaRPr lang="en-GB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firmly</a:t>
                      </a:r>
                      <a:r>
                        <a:rPr lang="en-GB" sz="1400" baseline="0" dirty="0" smtClean="0"/>
                        <a:t> believed in the divine rights of kings to rule as he wished.</a:t>
                      </a:r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Since</a:t>
                      </a:r>
                      <a:r>
                        <a:rPr lang="en-GB" sz="1400" baseline="0" dirty="0" smtClean="0"/>
                        <a:t> Henry VIII there had been many religious problems. Charles couldn’t keep everyone happy.</a:t>
                      </a:r>
                      <a:endParaRPr lang="en-GB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</a:t>
                      </a:r>
                      <a:r>
                        <a:rPr lang="en-GB" sz="1400" baseline="0" dirty="0" smtClean="0"/>
                        <a:t> spent a great deal of money on works of art.</a:t>
                      </a:r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1626 Parliament</a:t>
                      </a:r>
                      <a:r>
                        <a:rPr lang="en-GB" sz="1400" baseline="0" dirty="0" smtClean="0"/>
                        <a:t> refused to raise money for Charles.</a:t>
                      </a:r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1640 Charles</a:t>
                      </a:r>
                      <a:r>
                        <a:rPr lang="en-GB" sz="1400" baseline="0" dirty="0" smtClean="0"/>
                        <a:t> fought a war against the Scots and lots. He had to pay the Scots to leave.</a:t>
                      </a:r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Many feared</a:t>
                      </a:r>
                      <a:r>
                        <a:rPr lang="en-GB" sz="1400" baseline="0" dirty="0" smtClean="0"/>
                        <a:t> that the children of Charles were being secretly brought up as Catholics.</a:t>
                      </a:r>
                      <a:endParaRPr lang="en-GB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There was</a:t>
                      </a:r>
                      <a:r>
                        <a:rPr lang="en-GB" sz="1400" baseline="0" dirty="0" smtClean="0"/>
                        <a:t> a belief in the country that Parliament should have more say in how the country was run.</a:t>
                      </a:r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England had money</a:t>
                      </a:r>
                      <a:r>
                        <a:rPr lang="en-GB" sz="1400" baseline="0" dirty="0" smtClean="0"/>
                        <a:t> issues. Charles shouldn’t have spent so lavishly.</a:t>
                      </a:r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</a:t>
                      </a:r>
                      <a:r>
                        <a:rPr lang="en-GB" sz="1400" baseline="0" dirty="0" smtClean="0"/>
                        <a:t> was arrogant and would not listen to the opinions of others.</a:t>
                      </a:r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had too many favourites</a:t>
                      </a:r>
                      <a:r>
                        <a:rPr lang="en-GB" sz="1400" baseline="0" dirty="0" smtClean="0"/>
                        <a:t> at court – he listened only to them.</a:t>
                      </a:r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forced</a:t>
                      </a:r>
                      <a:r>
                        <a:rPr lang="en-GB" sz="1400" baseline="0" dirty="0" smtClean="0"/>
                        <a:t> his way in the House of Commons BUT failed to arrest 5 MPs.</a:t>
                      </a:r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decided</a:t>
                      </a:r>
                      <a:r>
                        <a:rPr lang="en-GB" sz="1400" baseline="0" dirty="0" smtClean="0"/>
                        <a:t> to rule without Parliament after they would not give him the taxes.</a:t>
                      </a:r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Archbishop Laud tried to end</a:t>
                      </a:r>
                      <a:r>
                        <a:rPr lang="en-GB" sz="1400" baseline="0" dirty="0" smtClean="0"/>
                        <a:t> Puritan ideas in the Church of England.</a:t>
                      </a:r>
                      <a:endParaRPr lang="en-GB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Archbishop</a:t>
                      </a:r>
                      <a:r>
                        <a:rPr lang="en-GB" sz="1400" baseline="0" dirty="0" smtClean="0"/>
                        <a:t> Laud introduced a new prayer book to Scotland. They didn’t like it!</a:t>
                      </a:r>
                      <a:endParaRPr lang="en-GB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used fines</a:t>
                      </a:r>
                      <a:r>
                        <a:rPr lang="en-GB" sz="1400" baseline="0" dirty="0" smtClean="0"/>
                        <a:t> and ship money to raise money without Parliament’s agreement. The people were angry.</a:t>
                      </a:r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</a:t>
                      </a:r>
                      <a:r>
                        <a:rPr lang="en-GB" sz="1400" baseline="0" dirty="0" smtClean="0"/>
                        <a:t> called for all his loyal subject to join in a war against Parliaments supporters.</a:t>
                      </a:r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Elizabeth</a:t>
                      </a:r>
                      <a:r>
                        <a:rPr lang="en-GB" sz="1400" baseline="0" dirty="0" smtClean="0"/>
                        <a:t> I had been a strong and fair ruler. Charles was not respected.</a:t>
                      </a:r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2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913244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  <a:gridCol w="4064000"/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1625</a:t>
                      </a:r>
                      <a:r>
                        <a:rPr lang="en-GB" sz="1400" baseline="0" dirty="0" smtClean="0"/>
                        <a:t> Charles went to war with Spain and lost.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1629 Charles locked MP’s out of Parliament</a:t>
                      </a:r>
                      <a:r>
                        <a:rPr lang="en-GB" sz="1400" baseline="0" dirty="0" smtClean="0"/>
                        <a:t> for 11 years.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1628, Charles went to war with the French and lost.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Many in England feared</a:t>
                      </a:r>
                      <a:r>
                        <a:rPr lang="en-GB" sz="1400" baseline="0" dirty="0" smtClean="0"/>
                        <a:t> that Charles favoured the Catholics too much – after all her married one.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firmly</a:t>
                      </a:r>
                      <a:r>
                        <a:rPr lang="en-GB" sz="1400" baseline="0" dirty="0" smtClean="0"/>
                        <a:t> believed in the divine rights of kings to rule as he wished.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Since</a:t>
                      </a:r>
                      <a:r>
                        <a:rPr lang="en-GB" sz="1400" baseline="0" dirty="0" smtClean="0"/>
                        <a:t> Henry VIII there had been many religious problems. Charles couldn’t keep everyone happy.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</a:t>
                      </a:r>
                      <a:r>
                        <a:rPr lang="en-GB" sz="1400" baseline="0" dirty="0" smtClean="0"/>
                        <a:t> spent a great deal of money on works of art.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1626 Parliament</a:t>
                      </a:r>
                      <a:r>
                        <a:rPr lang="en-GB" sz="1400" baseline="0" dirty="0" smtClean="0"/>
                        <a:t> refused to raise money for Charles.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1640 Charles</a:t>
                      </a:r>
                      <a:r>
                        <a:rPr lang="en-GB" sz="1400" baseline="0" dirty="0" smtClean="0"/>
                        <a:t> fought a war against the Scots and lots. He had to pay the Scots to leave.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Many feared</a:t>
                      </a:r>
                      <a:r>
                        <a:rPr lang="en-GB" sz="1400" baseline="0" dirty="0" smtClean="0"/>
                        <a:t> that the children of Charles were being secretly brought up as Catholics.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There was</a:t>
                      </a:r>
                      <a:r>
                        <a:rPr lang="en-GB" sz="1400" baseline="0" dirty="0" smtClean="0"/>
                        <a:t> a belief in the country that Parliament should have more say in how the country was run.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England had money</a:t>
                      </a:r>
                      <a:r>
                        <a:rPr lang="en-GB" sz="1400" baseline="0" dirty="0" smtClean="0"/>
                        <a:t> issues. Charles shouldn’t have spent so lavishly.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</a:t>
                      </a:r>
                      <a:r>
                        <a:rPr lang="en-GB" sz="1400" baseline="0" dirty="0" smtClean="0"/>
                        <a:t> was arrogant and would not listen to the opinions of others.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had too many favourites</a:t>
                      </a:r>
                      <a:r>
                        <a:rPr lang="en-GB" sz="1400" baseline="0" dirty="0" smtClean="0"/>
                        <a:t> at court – he listened only to them.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forced</a:t>
                      </a:r>
                      <a:r>
                        <a:rPr lang="en-GB" sz="1400" baseline="0" dirty="0" smtClean="0"/>
                        <a:t> his way in the House of Commons BUT failed to arrest 5 MPs.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decided</a:t>
                      </a:r>
                      <a:r>
                        <a:rPr lang="en-GB" sz="1400" baseline="0" dirty="0" smtClean="0"/>
                        <a:t> to rule without Parliament after they would not give him the taxes.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Archbishop Laud tried to end</a:t>
                      </a:r>
                      <a:r>
                        <a:rPr lang="en-GB" sz="1400" baseline="0" dirty="0" smtClean="0"/>
                        <a:t> Puritan ideas in the Church of England.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Archbishop</a:t>
                      </a:r>
                      <a:r>
                        <a:rPr lang="en-GB" sz="1400" baseline="0" dirty="0" smtClean="0"/>
                        <a:t> Laud introduced a new prayer book to Scotland. They didn’t like it!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used fines</a:t>
                      </a:r>
                      <a:r>
                        <a:rPr lang="en-GB" sz="1400" baseline="0" dirty="0" smtClean="0"/>
                        <a:t> and ship money to raise money without Parliament’s agreement. The people were angry.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</a:t>
                      </a:r>
                      <a:r>
                        <a:rPr lang="en-GB" sz="1400" baseline="0" dirty="0" smtClean="0"/>
                        <a:t> called for all his loyal subject to join in a war against Parliaments supporters.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Elizabeth</a:t>
                      </a:r>
                      <a:r>
                        <a:rPr lang="en-GB" sz="1400" baseline="0" dirty="0" smtClean="0"/>
                        <a:t> I had been a strong and fair ruler. Charles was not respected.</a:t>
                      </a:r>
                      <a:endParaRPr lang="en-GB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93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Impact"/>
        <a:ea typeface=""/>
        <a:cs typeface=""/>
      </a:majorFont>
      <a:minorFont>
        <a:latin typeface="Candar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fault Theme" id="{F27F1EE9-A860-4FC6-9FCD-98A3960DFF2E}" vid="{50401F65-0401-4B52-9472-94164792DFD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293</TotalTime>
  <Words>958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Theme</vt:lpstr>
      <vt:lpstr>Title: Assessment preparation: Was King Charles to blame for the English Civil War</vt:lpstr>
      <vt:lpstr>Title: Assessment preparation: Was King Charles to blame for the English Civil War</vt:lpstr>
      <vt:lpstr>PowerPoint Presentation</vt:lpstr>
      <vt:lpstr>PowerPoint Presentation</vt:lpstr>
      <vt:lpstr>PowerPoint Presentation</vt:lpstr>
      <vt:lpstr>Self Assessment</vt:lpstr>
      <vt:lpstr>P.E.E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preparation: Was King Charles to blame for the English Civil War</dc:title>
  <dc:creator>chris watkins</dc:creator>
  <cp:lastModifiedBy>Chris Watkins</cp:lastModifiedBy>
  <cp:revision>17</cp:revision>
  <cp:lastPrinted>2015-09-23T06:59:10Z</cp:lastPrinted>
  <dcterms:created xsi:type="dcterms:W3CDTF">2015-09-22T18:38:01Z</dcterms:created>
  <dcterms:modified xsi:type="dcterms:W3CDTF">2015-09-23T09:13:45Z</dcterms:modified>
</cp:coreProperties>
</file>