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1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4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4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C4A6-37A6-5F43-A343-9A47B0442E66}" type="datetimeFigureOut">
              <a:rPr lang="en-US" smtClean="0"/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8916-13A2-224F-B080-A982978B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87" y="918963"/>
            <a:ext cx="8083779" cy="53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98" y="1460500"/>
            <a:ext cx="3937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26" y="1162432"/>
            <a:ext cx="5429243" cy="43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7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31" y="1000741"/>
            <a:ext cx="3982075" cy="49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64" y="1323748"/>
            <a:ext cx="7049675" cy="44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8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63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7" y="1538410"/>
            <a:ext cx="5612700" cy="37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06" y="1268678"/>
            <a:ext cx="7500600" cy="45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6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66" y="1161890"/>
            <a:ext cx="5161405" cy="36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17" y="745657"/>
            <a:ext cx="3841836" cy="51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9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13" y="1049426"/>
            <a:ext cx="4560025" cy="45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51" y="518765"/>
            <a:ext cx="4520422" cy="56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7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92" y="1053320"/>
            <a:ext cx="5045319" cy="48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01" y="1138813"/>
            <a:ext cx="6952336" cy="47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1" y="536655"/>
            <a:ext cx="7460363" cy="57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558" y="739731"/>
            <a:ext cx="4016250" cy="5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10" y="1091198"/>
            <a:ext cx="6456445" cy="43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3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56" y="713090"/>
            <a:ext cx="6423739" cy="5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800100"/>
            <a:ext cx="7061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762000"/>
            <a:ext cx="4064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957034"/>
            <a:ext cx="4014319" cy="59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2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Joseph</cp:lastModifiedBy>
  <cp:revision>1</cp:revision>
  <dcterms:created xsi:type="dcterms:W3CDTF">2014-11-26T20:09:15Z</dcterms:created>
  <dcterms:modified xsi:type="dcterms:W3CDTF">2014-11-26T20:15:26Z</dcterms:modified>
</cp:coreProperties>
</file>