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6" r:id="rId3"/>
    <p:sldId id="258" r:id="rId4"/>
    <p:sldId id="261" r:id="rId5"/>
    <p:sldId id="260"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33C4F-3E9A-4138-93EC-B9F28ED7860E}" type="datetimeFigureOut">
              <a:rPr lang="en-GB" smtClean="0"/>
              <a:t>24/03/2014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1BB57-38A8-4D6F-ACA6-BE46068B1285}" type="slidenum">
              <a:rPr lang="en-GB" smtClean="0"/>
              <a:t>‹#›</a:t>
            </a:fld>
            <a:endParaRPr lang="en-GB"/>
          </a:p>
        </p:txBody>
      </p:sp>
    </p:spTree>
    <p:extLst>
      <p:ext uri="{BB962C8B-B14F-4D97-AF65-F5344CB8AC3E}">
        <p14:creationId xmlns:p14="http://schemas.microsoft.com/office/powerpoint/2010/main" val="86281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31BB57-38A8-4D6F-ACA6-BE46068B1285}" type="slidenum">
              <a:rPr lang="en-GB" smtClean="0"/>
              <a:t>6</a:t>
            </a:fld>
            <a:endParaRPr lang="en-GB"/>
          </a:p>
        </p:txBody>
      </p:sp>
    </p:spTree>
    <p:extLst>
      <p:ext uri="{BB962C8B-B14F-4D97-AF65-F5344CB8AC3E}">
        <p14:creationId xmlns:p14="http://schemas.microsoft.com/office/powerpoint/2010/main" val="374746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31BB57-38A8-4D6F-ACA6-BE46068B1285}" type="slidenum">
              <a:rPr lang="en-GB" smtClean="0"/>
              <a:t>7</a:t>
            </a:fld>
            <a:endParaRPr lang="en-GB"/>
          </a:p>
        </p:txBody>
      </p:sp>
    </p:spTree>
    <p:extLst>
      <p:ext uri="{BB962C8B-B14F-4D97-AF65-F5344CB8AC3E}">
        <p14:creationId xmlns:p14="http://schemas.microsoft.com/office/powerpoint/2010/main" val="163600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D561FB-4824-4343-88A9-06791FD516C4}" type="datetimeFigureOut">
              <a:rPr lang="en-GB" smtClean="0"/>
              <a:t>24/03/2014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561FB-4824-4343-88A9-06791FD516C4}" type="datetimeFigureOut">
              <a:rPr lang="en-GB" smtClean="0"/>
              <a:t>24/03/2014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561FB-4824-4343-88A9-06791FD516C4}" type="datetimeFigureOut">
              <a:rPr lang="en-GB" smtClean="0"/>
              <a:t>24/03/2014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561FB-4824-4343-88A9-06791FD516C4}" type="datetimeFigureOut">
              <a:rPr lang="en-GB" smtClean="0"/>
              <a:t>24/03/2014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561FB-4824-4343-88A9-06791FD516C4}" type="datetimeFigureOut">
              <a:rPr lang="en-GB" smtClean="0"/>
              <a:t>24/03/2014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D561FB-4824-4343-88A9-06791FD516C4}" type="datetimeFigureOut">
              <a:rPr lang="en-GB" smtClean="0"/>
              <a:t>24/03/2014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D561FB-4824-4343-88A9-06791FD516C4}" type="datetimeFigureOut">
              <a:rPr lang="en-GB" smtClean="0"/>
              <a:t>24/03/2014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561FB-4824-4343-88A9-06791FD516C4}" type="datetimeFigureOut">
              <a:rPr lang="en-GB" smtClean="0"/>
              <a:t>24/03/2014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561FB-4824-4343-88A9-06791FD516C4}" type="datetimeFigureOut">
              <a:rPr lang="en-GB" smtClean="0"/>
              <a:t>24/03/2014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C83F18-C2DC-4EF8-B883-B99EA5768FC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561FB-4824-4343-88A9-06791FD516C4}" type="datetimeFigureOut">
              <a:rPr lang="en-GB" smtClean="0"/>
              <a:t>24/03/2014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83F18-C2DC-4EF8-B883-B99EA5768FCA}"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8D561FB-4824-4343-88A9-06791FD516C4}" type="datetimeFigureOut">
              <a:rPr lang="en-GB" smtClean="0"/>
              <a:t>24/03/2014</a:t>
            </a:fld>
            <a:endParaRPr lang="en-GB"/>
          </a:p>
        </p:txBody>
      </p:sp>
      <p:sp>
        <p:nvSpPr>
          <p:cNvPr id="9" name="Slide Number Placeholder 8"/>
          <p:cNvSpPr>
            <a:spLocks noGrp="1"/>
          </p:cNvSpPr>
          <p:nvPr>
            <p:ph type="sldNum" sz="quarter" idx="11"/>
          </p:nvPr>
        </p:nvSpPr>
        <p:spPr/>
        <p:txBody>
          <a:bodyPr/>
          <a:lstStyle/>
          <a:p>
            <a:fld id="{8BC83F18-C2DC-4EF8-B883-B99EA5768FCA}"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BC83F18-C2DC-4EF8-B883-B99EA5768FCA}"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8D561FB-4824-4343-88A9-06791FD516C4}" type="datetimeFigureOut">
              <a:rPr lang="en-GB" smtClean="0"/>
              <a:t>24/03/2014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WALT: Cromwell, Hero or Villain?</a:t>
            </a:r>
            <a:endParaRPr lang="en-GB" dirty="0"/>
          </a:p>
        </p:txBody>
      </p:sp>
      <p:sp>
        <p:nvSpPr>
          <p:cNvPr id="3" name="Content Placeholder 2"/>
          <p:cNvSpPr>
            <a:spLocks noGrp="1"/>
          </p:cNvSpPr>
          <p:nvPr>
            <p:ph idx="1"/>
          </p:nvPr>
        </p:nvSpPr>
        <p:spPr>
          <a:xfrm>
            <a:off x="395536" y="3645024"/>
            <a:ext cx="7848872" cy="3068960"/>
          </a:xfrm>
        </p:spPr>
        <p:txBody>
          <a:bodyPr>
            <a:normAutofit/>
          </a:bodyPr>
          <a:lstStyle/>
          <a:p>
            <a:pPr marL="114300" indent="0">
              <a:buNone/>
            </a:pPr>
            <a:r>
              <a:rPr lang="en-GB" dirty="0" smtClean="0"/>
              <a:t>It is Tuesday the 30</a:t>
            </a:r>
            <a:r>
              <a:rPr lang="en-GB" baseline="30000" dirty="0" smtClean="0"/>
              <a:t>th</a:t>
            </a:r>
            <a:r>
              <a:rPr lang="en-GB" dirty="0" smtClean="0"/>
              <a:t> of January 1649… King Charles has been executed. It is the end of the monarchy as we know it. What do we do now?</a:t>
            </a:r>
          </a:p>
          <a:p>
            <a:pPr marL="114300" indent="0">
              <a:buNone/>
            </a:pPr>
            <a:endParaRPr lang="en-GB" dirty="0"/>
          </a:p>
          <a:p>
            <a:pPr marL="114300" indent="0">
              <a:buNone/>
            </a:pPr>
            <a:r>
              <a:rPr lang="en-GB" dirty="0" smtClean="0"/>
              <a:t>Design (write or draw) the perfect leader of a country.</a:t>
            </a:r>
          </a:p>
          <a:p>
            <a:pPr marL="114300" indent="0">
              <a:buNone/>
            </a:pPr>
            <a:r>
              <a:rPr lang="en-GB" dirty="0" smtClean="0"/>
              <a:t>What qualities are needed?</a:t>
            </a:r>
          </a:p>
          <a:p>
            <a:pPr marL="114300" indent="0">
              <a:buNone/>
            </a:pPr>
            <a:r>
              <a:rPr lang="en-GB" dirty="0" smtClean="0"/>
              <a:t>Think about the problems of the Tudors and Stuarts how can they be solved?</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268760"/>
            <a:ext cx="4219842"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29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543800" cy="2593975"/>
          </a:xfrm>
        </p:spPr>
        <p:txBody>
          <a:bodyPr/>
          <a:lstStyle/>
          <a:p>
            <a:r>
              <a:rPr lang="en-GB" dirty="0" smtClean="0"/>
              <a:t>WALT: Cromwell, Hero or Villain?</a:t>
            </a:r>
            <a:endParaRPr lang="en-GB" dirty="0"/>
          </a:p>
        </p:txBody>
      </p:sp>
      <p:sp>
        <p:nvSpPr>
          <p:cNvPr id="3" name="Subtitle 2"/>
          <p:cNvSpPr>
            <a:spLocks noGrp="1"/>
          </p:cNvSpPr>
          <p:nvPr>
            <p:ph type="subTitle" idx="1"/>
          </p:nvPr>
        </p:nvSpPr>
        <p:spPr>
          <a:xfrm>
            <a:off x="683568" y="3645024"/>
            <a:ext cx="7488832" cy="2664296"/>
          </a:xfrm>
        </p:spPr>
        <p:txBody>
          <a:bodyPr>
            <a:normAutofit/>
          </a:bodyPr>
          <a:lstStyle/>
          <a:p>
            <a:r>
              <a:rPr lang="en-GB" sz="2400" b="1" u="sng" dirty="0" smtClean="0">
                <a:solidFill>
                  <a:schemeClr val="tx1"/>
                </a:solidFill>
              </a:rPr>
              <a:t>WILFS</a:t>
            </a:r>
          </a:p>
          <a:p>
            <a:r>
              <a:rPr lang="en-GB" sz="2400" dirty="0" smtClean="0">
                <a:solidFill>
                  <a:schemeClr val="tx1"/>
                </a:solidFill>
              </a:rPr>
              <a:t>L4: Describe why Cromwell was admired and respected.</a:t>
            </a:r>
          </a:p>
          <a:p>
            <a:r>
              <a:rPr lang="en-GB" sz="2400" dirty="0" smtClean="0">
                <a:solidFill>
                  <a:schemeClr val="tx1"/>
                </a:solidFill>
              </a:rPr>
              <a:t>L5: Explain why some people disliked Cromwell.</a:t>
            </a:r>
          </a:p>
          <a:p>
            <a:r>
              <a:rPr lang="en-GB" sz="2400" dirty="0" smtClean="0">
                <a:solidFill>
                  <a:schemeClr val="tx1"/>
                </a:solidFill>
              </a:rPr>
              <a:t>L6: Compare these opinions and reach a conclusion.</a:t>
            </a:r>
          </a:p>
          <a:p>
            <a:r>
              <a:rPr lang="en-GB" sz="2400" dirty="0" smtClean="0">
                <a:solidFill>
                  <a:srgbClr val="FF0000"/>
                </a:solidFill>
              </a:rPr>
              <a:t>L7: Evaluate and give your own opinion about Oliver Cromwell.</a:t>
            </a:r>
            <a:endParaRPr lang="en-GB" sz="2400" dirty="0">
              <a:solidFill>
                <a:srgbClr val="FF0000"/>
              </a:solidFill>
            </a:endParaRPr>
          </a:p>
        </p:txBody>
      </p:sp>
    </p:spTree>
    <p:extLst>
      <p:ext uri="{BB962C8B-B14F-4D97-AF65-F5344CB8AC3E}">
        <p14:creationId xmlns:p14="http://schemas.microsoft.com/office/powerpoint/2010/main" val="162527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85959"/>
            <a:ext cx="7620000" cy="1143000"/>
          </a:xfrm>
        </p:spPr>
        <p:txBody>
          <a:bodyPr/>
          <a:lstStyle/>
          <a:p>
            <a:r>
              <a:rPr lang="en-GB" dirty="0" smtClean="0"/>
              <a:t>Cromwell – Hero? </a:t>
            </a:r>
            <a:endParaRPr lang="en-GB" dirty="0"/>
          </a:p>
        </p:txBody>
      </p:sp>
      <p:sp>
        <p:nvSpPr>
          <p:cNvPr id="4" name="AutoShape 2" descr="data:image/jpeg;base64,/9j/4AAQSkZJRgABAQAAAQABAAD/2wCEAAkGBxQTEhITEhMWFRUXFxQVFxQUGBcUFRQUFBQWFhUUFBQYHSggGBolHBQUITEhJSksLi4vFx8zODMsNygtLisBCgoKDg0OGxAQGiwkICQsLCwsLCwsLCwsLCwsLCwsLCwsLCwsLCwsLCwsLCwsLCwsLCwsLCwsLCwsLCwsLCwsLP/AABEIALcBFAMBIgACEQEDEQH/xAAcAAABBQEBAQAAAAAAAAAAAAAEAAIDBQYBBwj/xABFEAACAAQEAwUFBAkCBAcBAAABAgADBBEFEiExQVFhBhMicYEUMkKRoVKxwdEHFSMzQ2JygpLw8VOywuEWNGNzk6LSJP/EABkBAAMBAQEAAAAAAAAAAAAAAAECAwAEBf/EACQRAAICAgICAgMBAQAAAAAAAAABAhESIQMxQVEiYQQTcSMU/9oADAMBAAIRAxEAPwA9alIe85Dwhkmkl2AEFCiUbiIMcklTJQABjs4yyNIDm0alhrBgkoOMYxBJyjhHCVvtBGVIjdUic0NEb3iHhDqZFve0Mly0iRWXhEot5D+CcS0O4ifKgGwgdHXnDprIRvHSkIxWQ7CHS5aco7RBLG5iYKvOBWzWV3cKGOkOOQdINdF5wPQVDL3juElhDYubsFBOnVmIIsObaA7F4cWbFlPFHKegmTP3aORzsQv+R0+sGy8AnggM2QH+pz5eAEfWKmf2iqKhu6ps6W+IgOwGozuo/ZJqDoQ9uIWIU9pbKDOmztdSmWw65haXb+k3HKOiPAl5JS5LNAez0xiAhDqfjBsq88wOo+Ud/wDD8skqKuWWGhUDY8j4vwhtPiZEsynnqW2sWE1jzU5Qu3LWAZuLLLFsgKaayxlt1sDDf88fJs2WyYAV/iy29Sv3i31gWtoshs4I+70I0iqNXLmgtTskxhqUZmB8it7r52+W8VVVixmgSSjypqkMFzEMRxyuCeHK4P3Z8Ea0zKb8mgRE1hpkJrrA1JPR75e8HHxoygcLZvdJ8jEpljnHJJOOmWW9od7JL5xH7KubeGPI1HigppAsNYUzO90nOI5ktLbxwUoPxQqejF9Wgp34MdpZC21MNmSlvvBXsq84jNIt/egtAA5tOtwcxiWZJS28GtRLzjj0KW3jUYqRk+1A7lb+9FhKwdSSc0THBktvAjwO7Gc/orkyn4oXs687wY2CLY2MCyJCglS0UxoS7ZE0peZhQYZKc4UJgGx4wuxuCIbNpWbS4AEPlSm5xMtIbbxbTQmOyKRhnMwT+rhzgYK4NrxK8p97wmhqIKvDgCNYlGGrziRKUvuYZUUTrx0hXFPaD0KbSKBvAy0684e0oncxCKQ33iCayHrRKlOvOHdyo4xGac84a0jrFtIUeZQ4GOPKNtGiIUxJsDE9VKWSjTJjgKouT+A5k7AcSYySMNqZgkqrswvqRm90Abs19LDTffSMr2gxsu0qnlsyhjndj4cqvdix452W7sx1AIA3MD1HbAIGnLTmbNbwS3mXMmTYGwEv42s1/F52EZmmzFmqKiZlBzE+JRNml/eCA73vqbEAHY7HpTUVSIvbNBjXax9JFGBJkp8bqqtMI0zHN7o00+I9B4QBRza6o2mzHU6XebPMvXic75WHofKH9n8KepfvnW0sEsAfiJ2AvuBpr0jWsijTvALaaDbpDRTltg60cwHDPZ/HMfvJpGW5Kqqj7MtdLD/QAibEJ8u9yyq25KOlz5pqCetrxR4tgwvm7zNcgFVy5gDxvmPyhUOD06qzzDMa2iqCJeY24MNTDZNaofFFZiomXDqFcA6PJ8Dg9baq0PpO0UxvDOczANpdTLDg+TAEg9biLbBmp2nGWsiYpNxZpgfzJuLiI+3ND3QlzJdw3iuOYFtR84WmlkmB90G0HaeXKdh7Ksppihb5XGbiNT7y8QLfKLDBsRSpDFfCynK6cjzW+tj1267nGUvacmWZUwZ5baXuueX5BrD7jyIi77F4OwmVM3ObHIuU731OY9dvmYnyu42GHZrPZr8YbNpDbRogm0rg6NEyUzcTHMmilEiUjWGsdakPAx0Sm5wxpT3GukOqBR32c/ahLIN/eicUp5xFMpyOMajDZsprjxR0yj9qIGltzhxlk8Y2jD1NvihlS7AaNAU6mbN70ErS3Gpibm0+xkrGrUt9oRz9X5vFm1hs6jHAiH0klsu8NCTZpJeisnYe+Y+OFF37HfW8KK4kqIJ2dRpEUmqmHgYmmT2ttEMp2vtE3ZVMJGaJM7WhNOIG0Ry6onhC7AOFS6njEs2sZtLQHOnE8I4Jzco2Tj0HslytHMrQxp7comlFjraJpfIN6I2V7w96dtIUx35Q8VL22iwtjUpXvpHMYlgSJpnm0vKcxPAcxzN7W62h8rEG2tFX2urGan7vYu8sA/ZIYNmJ5AKTBSAY1cSE/LJlSzLppV21tnc28U2dM2UkX22uAL7wD7V30wkgd0tlVQAQBf4Q2hOhOvGNDV4RO7qTLmMR3oBWSi5WKnXNPO99dFHPpcUs+nU1a00nZCEY83+M+m39sdDTokqs0E7tStPSpLlrnmnNbOLIi3sC1iLmw2B9eedqu12YWmSACPiluV1/pbMLdPrD8VpGk1JlCUZrKfdtmzD4LgA6agnhFVjM2a4AeTLTLsJcoywo8/zMBSl0wur0Ow+veZM/Zi2twqqLknS9hDcVq3lt4g19fCbi3PSLH9H1G4rZBvbRif6cp++LX9KdBeolOmuZCtuRU8PmIyh8bDkygw3tBU2y0wMu+7ShMmOx5MTmAvyCiLNcZnT5Yl1DFzmujvYAbqwJsNPPaKOiM2WVCTsh01Dqtr81J+8GLzCMDqJtRdhnV2BeaoIQtbUnwixI42tflG21SMnvZnpkrxMoHkR90bD9HdRMOdFGa2UNckFVXNlYc9Ta35RSYhTdzW93wz5NdjrYX9DGl7H0Dyp00DcXFr+9bX7jp5HlGjBvQLpmraU5hCW8d9qNr7xLLnk62jmSK2QuZg2h0yTNIvEsyc3KJpdacuoh10K2BLInc4ZNkTgLwSMT6R2ZiVxa0HRgZaZyLw72R46tYQNocmIE7CBSNZBMpWtAM5JgvYxZPVtygCdPYnaOflRSDB5KzDvBGV+ERmYw4RCte2YLaBxOgyoPRJvOFEizXttHI6sidEz1Wm0CysTXNaLSYqW4QLR0MstcgQrsI568MLAQ2VPsNoshToOUcMtOkLsBVtVjlHfahyiYyUvwh3dJ0jNWGwY1IPCDKerAG0NCJ0hyqnSMo0ax5r0G8L25eUDVMhDEiSltDMBxJove0DYrNlsEDi4Dq5sAWshByqDxYlU/v5XgwyhAuJz5VNKepmWIlAFFOuaa/hQegJPkxh+NXIEnopu1+OexgzHytWzhcKNe5lnQEX0VBsOLEE2sSY887J1oSoWY9yA2ZuJOtz+MV+K1rzpju5LPMOZnb3mPXgoGgCjQAAcBAlDPtM022ik5N9E4o9/r6lXQuLzVcaIi3Jv8XhBPztbnGLPZ85hkpZcsE/vKlzNYDmJd8pbp90UFNUPlurkW00JG+ukSnFZ80iUrklvDr1+6GXIpdoLhRrcGpF9rZ5TBlRSHc6ILAKRm4nXhpr8ndp5sl3Scrq6yjZlQ3YE+K9ibEaRlcYwyrlIZSgdxLUtnFlZiwzOW4trpqeEVWBU9W7Z6cC4IBJsbXFtQdxYngYbJp1Quq7NVU00ufaYtTLC/ZnSkm2PADNYjyN4vaHGO6lv3k5JroDlKyhKCjgNyD6ARgcVwl6VgCbqdj14i0cpiCjsSbrsOGpsfpCPkcW9FIwTQJ2nq88zvAfETe45xt+z2JpPQOtwxXK+WxaWw4gEcD4lJ0NyOJjzOumksL8/lfaJaKc8lw8vMjDipt/uIHHNrbFltnt1EihWF76g3tocyqSV1NgSSbcDccIsJMxANbRnOyOPrVyiHAWcnvEWAcc7DZhFu1ODxiXJqTaHj0FTKhOkRT3UrAcynHOCDIGXSJ2MRo6gbQmmrxEPlSRBEymQrGCwIz1tDJM0DhB8ijS0TLTp0iiEAWng8ICnzgNxF8ZK8hFZiMhTcRLlVoaHZWfrBDxiM1C5gYVPQoLwSkhLxPjSToo7oLStS0KGeyy4UdGJKznsR5w+TTEbGIXqJltofKmTLbRnGgWPm0zW96Hy6Y21aGhphhyh4XQRsyj6wxqM847NmOIjl1bHhAZjvsB+1DaXDDm96JhPblERnTAdBANSLAYf1jvsXWAfbpg3EEe0TCL2h+wDHomzaHSMv22md6qybjKr5jxNwMug4kA7eca6VPY7iPOO2LTJdRMC+6xD2PMjdTwN7xWDpAaMzjtDkYMrKyFfCyG4NuvA76RRyCAddIuZ84PYsTm2JPHqTfWKaalzpDdiGro0JUAcQD8rwbMrkpUBlkGcdWcgHIBsqX+pgLBagBLH3lvEEukabMFiCd7Na31ia09FHtFqZtbUoD3M2YjcXYIrcfCuZQfrEK0VRnAly0RraBZwRzp/M4v5ARMMErnNwMqAXzd5kQWGlwOHQCAZXZ+ockSzLcgk5gcoJub2uPyi1P0yYRiGKT8/c1AdDpdXsfVSL3FusRmnIzqDdTsQbg8YjrsHmhA04gFfh+L15w6n8Msl7iwIA0J1Gl4lNOykGZmtmHOVG0W0pMyS73vlGvSK+ZTEuD9o/U7RqsWw+ZJyH4QMug0GXw6nrYH+6KRi6JN7B+zyOKuSssm7MoNtNL635jj6R69Lw/TUx572BkH2tnYaiSSv9zAE/ePWPQBUsOETlplI9CFBzMMn0hA0MMfECDa0deoY8IlaHGSackbxKKZucMls/KHma4F7RtAY007DYw32d/tQ1apzwhCc/KCqFIu6mZ7ZtIn/VzE6mIzNcG9ojm4sw+GH+NbMEHCATa8B1+BkC6taFIxosdjDp+Js2loX4DbZyiwQlBdjeFE1PXOBtCg6BoTVq84Op6tMusVS0CiJ/ZxBbs1MsPbE5x1aleEV7U62g+jkLliYSKdULEKTBBsynU8IhFMsBhIhULzjoqFiA0ozQ/wBnEajD509TE8usTLvAwpxHDRqYeLpCsIFcnAxg+203PUKir4jYL18IuCOWu3SNjh9EoYxn+2Ev2eqk1EtBNcq3do2YqszRc+Ub+EcdAdbGGj8mBt0Yeup8qTlmKBMTKLNpYuRtbc2ubflFfhOGlmzHbhy840ODU7Vyz5kzUibdgObLcMw6m4vpxi4/Vvd2GWwG2mX74q/oWKsoqvBHVTMRTbprf03/AAjPrVurfZ89Pvj02jkvYeA23FgSfygXGqCXYzJmRQNySCWvyVb6xnBPZtox1T2gmd2JZJC8dd/zgBcVsb3PpEGLVUp3IkpZeDGwY9dICK23APr/AN4Vo1ltWYgZmrPb1zN8r6esTYPQTZzZVVyPnYczp/rnE/Zuvo75J0kS24TFOnk143yvMCKKZgFNrZCoB+WhikYJ7BZla/s8yKNATpaxv6Eco7Mr5zTFIVi9gtjJDeK1idG1HHW46cI2QwOqY3ZFJJ1JZRoePvQFj8tKBO9nZC2uSWGN5jAaLtot7XPK8PVfwzSAcP7SqrpLmIiVMtijHKEU3IuLFrDTS4Yan3bHTbpWowDC9iL6ix9RHieGTXnzSp8TzTw0LTCcwJ4b3+Zj2eXRKqhRwAGu+kc/LKxoI7NnKSDErT1tvEXcCOGQI52UCZVWtt4d7esRUNIpveJjh63hknQDkqcsOE5ecSexLtCmYetoZJgIZlZL5iBZtRL6RDLoAGN4e9CsZoCYGZiKxIiNqpb7xLNpAIgFEpiDSyoqroOlVSW94QoBTC15mFF7E2KllzWJuYMWja+8SU9SIk9sWNQCI0rc4eJTgaGE2KSxoTEi1qkbGNSBYFPebewiZJUy28KZUC/GJlr15GFoNjJchuMKZJcC8OTFEvDplepG0GjJgyS3Ih4p35w6VViJhVC9sreguYKRrA5lI41Bil7UPNlyw17NmVRMsDkzXGuYEAEm149IoMGkzQHWcSh2AADX46n8oMrMMlpLbu0Ge2hbxG45E+6fIQ8YSyFbVHztTy62nqDMl2lzBdWbbPzExTvew0sI3OEdvgDlq5So23eygbf3Kdfl8oscUpJbD9qhzjTMpCsRw3GVrcreojI4rhMs3yzV52mjuW8sxvLPo8dDjKO0T0zZYl2ypJcppizZbta4RSM7H+nceZH5R41j2Nz6tyXNlubIBZRfy8hB87CHGoU2+0NVPkw0PpEtNhIyliwBHDxZvpp9YWUmwpFRSYaQdRboR+Bg+robgWsP6Rb5xd0iqBqgPVix+8xLUS1PwgdOHpe/0hUtDYsxk/DWAvbQ3sedt4nwfFJ9M4aUx0IOX3lJ6rtGhbDs5HvW20zW66DSBsQwbKdM1vtFSt4HWzYs16/pMPdeKn/bWto4yX52F29PrGKxRZ1ZMM2exYnYcFHAKOAhUlAPtX6IDMPyS8bDAsEmsRlkkD7c0Wt5S7m58yfKKpSn2LpC/R12PAm949gxFpZa5ysd2A5Zcwv104x6DU9lqgaqyP0DWP8A9gB9Y7g+HiVYlizcWOvrFzPxJZal3mhVXUk6QOTiT6Mp0Y+toZ8tburLra52v5x2RKYrcxoaaclcpZy6IP3Y0DH+dgRpfly84ccAIFpcxW/qBU/MXH3Rzy4mmUU0zPrIYbGHjvINqqWbL96U1vtL4x6lb29YBXE5fOF2htEVXPmraOtUzCIfUVikaQMMRXYw0ZMV0MKPe94bN7wCHviiDc2jn6zQ7G8Fg0AyjNa94cJb3gyTOBvHFnC8Qa2UVURrTvzhRM2IINzCigoSacRPLp1ttFYlY/2YdLxU3tl1gGskrMNQsDaLOXSoF2ismVrHhDJ2JuBosYDZYTKdeUdSnS20F9mauTOVgVvNQgTFdibXFwQosLHreLo1oTRFVf6VC/UCKR4nLYM0jL0uDF2OSWT1tYf5HSLiT2YX+K4X+VfE3zOg+sETcQdtrwDNrddTr+MVXAvIrmWEvAaQC2Vm6mYyn5oRFJieJ1OHvmUtPpjujnMyj+Vjcgjlt5QX7WY600OLNqDziq40hHKzL4zWvcVuHMGSwE2VvqNf2qjUHXeJ8K/SdKeyVIMlubXKn+4besQ1XZh5UwzqGZ3bcUPuMOKkbEdLRXzsIk1LZZ8v2aeTa28qYf5DsD/LBaYDYiop6lbo6sDtYq35xXVPZ5DfRTfncH01t9IwWJ/o6moS0o+qmxgD9W4pJPgnzvmT98a5LwE19Z2MN8yhL8x73+Voil9mZq/xZq9BMmW+Ra0Y+djOLJ705v7kQ/esCv2oxM3/AGg/+KUf+iFyjfTG2bKrwWbp/wD1zx0WYyenh3iCTgDj+LUr1E6cpPU3MZA4/iZuO+mAH7ChNOjKAR84rp+I1oJvOn331mN8942S9G2empgUw2BqKt/6qmcB/wA0PPY5bh8ssnS7N42/yIN48uFfXHXvZ+vHOwv63hpSrme80w/1En6mNmvQKZ7bSYfKlWDzFGmxsPvjlZ2ro5AOaept8KMGb/FY8iw/sjVzrAZivMnwj5xp6H9GR0MyYPIC/wBTD3J+Ba+y1r/0qoPDTyS/JnJUf4D84bhpqq+YGn3Cg8dFQfyJ9rqdRFvhfYqRKINrkc409LJVBZRBSa2zaCKOSJahRw6/fBAqcvGA2ndYiM2NVmLaXihH5iOTDJnMDMlo55sAG/y3imeZAc2ouDa+pCgjz8R06QMEzWzTDD6JVsyAHjZn3880AT8NoT7vef2n/wDUU9Tm4GKfEqtpEqZNLWsNBpqx0A/1yhXwxW2HNhValI7tLlZyyk3zlTcLYEjKBxNoNpMPlgDSMf2Lp37t57DWYSFv9kHU+rf8ojSJVOulrxxsv0WVRToBoIEWmF4BmYm9/dMRJjDH4DE2FMsZ9AhO0KAxiLH4YUNoBZSiOUTosoG5teKen7wgExcyuzwmgEsb+cZt+ApEncy21BEclvJ4kaQ4dk7AhWYesDr2O/mb5wmU/Q2KMnjuIew4ilVK8UqagWYg2OUZWHnYIR6xsh2mWYEMlRZwSG3OnDziJuwEqaLTmbuwQTY2OnAHhfa8Az6mVT1IlqglyzZFUABVKiym3AEWF+gjr/HyptkOWr0WsupbKWcsfOBps2+3478IjxbEVUHNsOA/IQLIqQy31AOouCPLSOskGyKi8EK8UTVIz2B3ufrrwg+RMBjGLeVOAiKtky5oyuoN4hDaQ4NaAEBWpmUwAYmbJGmbUzJY/m4uvXcdYtFnhgGUhlIuCNQQeIiHNFdOkPJJeSLrqXk8G5mX9lvofrBoBZtLU7qPlA74fKP8Nf8AEQ6grEnLmQ7GzKdGQ/ZZTqDE5EazAqUSDZFHkBEVbhMmauV5a6e61hmU81JEFluUKMEo6Xs8kvT3hzOpPnfjFhKw+WPgX5QaovvDXl21G33QUA6th0h2eIM8OEyMAmE2HhuUD5hHA8YISX5w0iIi8QzKkLxjAA8bre7AC6s2gHMnSIpMlmdVOuQD/I7nWM7j2NKtWrHUS1JF9s1tL+RMSUva5ZIZmW9hmPNmPD1PGEzSGS8mymt3Sl5jqqDdm68BzPTjA1HSyavMJylpLqUlhgVZb6mct/dbQWPIdY84k49Pr6pGe2VSSqWuieSnj13OnIW31BV5WmTG/douRL6Z3Ju1udgFF+ZYcIyakjU0WdWJdOe5sFyKAANBlt4SOlo5JqJPEiIcUwRquWk1mtMXTTTwHYHyP3mKdOyTD+IfnHn8uUJUdEfkrNHOSTa4tA/s8ncERU/+G5lrCY3zhg7MzNu8b5xLOXofE0CJJtuIUZ0dlZv/ABWhQc36Biw+VVJYC8aTDZjWFoyvsi3HpGyoWyILCGZkFs0wQw95HErXPww9p7m1hAtDUUmHYo8ydNS5KqzX5eEld/SKvHKFJ9844WB+4wdieJU9FLK51BIs7ndjqTbnqSYzdP2sku1g30Ov0j0INRVM5Jbdoo6araQ/dVZOXZZp1VlB0WYeB6/PnG3SUmUNwtccRbhFDOxWmnkyntrpdrWN+RjM1NdUYa+QXemNyv8AKL/CeB11G0NlX8BVncTxMLVTCgsLjSw32JHIeXKNXhlWGAJMeVYtiQmTWdbgE3F9/WNL2ZxcWUNflcflCRn8gtHo8p7xITAUqZYedoIVYsKTCHAwxdTYQLXYnJk2EyYobgi+Nz0Cjf0vGsxHiuHZz3kpjKnAaTF4gfC42dehgXCO0V5ns9UBLnbKw/dzfK/ut0/2jrYxPf8AcUbWvvPfuz/gNvUwmwl53/mJMkdULEr/AHHj6QO+gl8V6Q1ozcvFJlGwl1BaZJPuzt2lja0z7S/zbjjfeND7QpUMhDBhdSDdT1BG8YA55ioLt6DifKK+dMeYbDQdPxMEy6Vm1bfn05DlA83ELkyqVRMcaNMP7mUdjnce+w18C66WJWCElmTFkqDNYamw0uWO+VEAJY+QO147M05jjy+kUmI4jKowzzJnezyCDMa1xf4UXZE6Dz1NzFRgOM1E1mZ1Pdn3C175r7qLe75+l9YGW6NRrxMXhHc3KBqecJmZRYutsygkWzXsSMp3sflEhpmAv9Dp8rX/AAhxR0yfaI5VEJzhDMy35at66aQOoLtZd/oPXjGZ7Z9rDSBqanP7Yj9pO+xf4U69YWUklYUjR43OwShLd7K9pncVctNY+akhF+QjC432xw+eMowqXLW+jS5jSnHXwDKfUERgp09mJZiSTqSTcmI7xyubZRJnrXZmZJmoEpUMtSBnmMwLr9q5AAJI0B01OwtF9TUzzmQMndSU0ly7eNraDwjW3X/ePMuwc6eHmLIUsXAW24LXuP8AXWPWcDoq9f3zoR9jKQR0zE/hF4u1sD7NDTTe60vccRvpxBhMbXINxc2geopitiQRfn919jEEmayg3W4zafIaRL8iNxyG4nughZ5zHf5QvaGIJtaJUe4uFiFwx0y6RxaLj0msR/2hR1GIFgsKBSCZ8T1uNRvGzpLd2IxNJhoL3jZ0tESo10h3YiGzp2tlOpgHEsSYAy5ZJPxP+A5CCcTATwp7xGp5DkIrUS28dPBw18n2T5J3pGVq+yffPnnTHbpt6dI6/ZyTTq8xLhgDa7ceG8apj0gWrlJMGVo6MUTyMLJwmWVN/eOtydb87g6+UVOJzDLlsmfOp0sdR6A7GNhjFEqIxDKeQIN7/OPPMYqiTZt4jP4jLZRTTY6bRZ4NUWBionveDcJMRCetYNUFkQnXQC/4xb95YZiGPAKouznkv5nQRiMKxtZUoDK0xz7steJ2GdvgX5k8By0mH09XPBapqe4UAky6cCVlT+ecSWA8iOMdcZWibRPUYbPnC9RNNPLO0iSQCf8A3Jp1Y+UEUGE09L4ggUnd7NMa3V9lHmRGbqe0siXM7rDZHtNSRl76zTGt/Wbu463A6xyZ2eqJwEzFKoS0vcSlyludtNB6XMBNeEHZb1fbykRsqLMmHmgRv+qLKkxHv5feFZqL9kyZofy218xcRlH7S0lIMtJIQEfxJlmY9ef1EVE7tVW1GbIZjgb92uRR5souPnA/Zv2bE3ldU0zAiY4QZctpt5RF+kwDXWAuxFNTy+9WVUGYwOsq4CLb4kXjfiw0jP4ThdfPGZp7IOQZpjW+76xWY7hDU01ZizrTRqGLorXHS/8Aq8FydXQK8G2rcWRp7yaid3KrqJQBUTl5mdxH8otxBDbxT4x2rDWkUKFjsMgygDp+cC0FZKxNe6ni09BuhsWA+JdD6jWLf2emoVVTdnbVZUtc82Z1I5dWIEHvaeg/0p8P7Js5z1DZph1tuidSfiP0gj25iTIoR3jDR6hvFKlnjZj77/QdbWg79WVFb/5j9hT/APAQ+OYP/Vfj5Cw6HeL+RRKqiXKUIq6ADT6CGUQNmPpuzU2UTeomBm8RdGN2Y73O9x90EzZtZKeWrVHeSzvmFnt5jQxqhhy5WLMdr5r2y9RaMks4tNAZ84BIUnS4HEjgekZpLoC7NGJy09M847hSR6Dwj5/fHi9aGnMXY3dizN+ZMeh9va4LSgXNiyjQ8L/7Rl8BkLMUywQWYNl0LXYroujgrtxic9ugp+TMfq4m+tvy11vy03iGXS3O/wCEXUimz3XMQbDKDexb4lPI3vpBtFhANirqwvlbhkYEgqfLQ+sSxb6KJhfYujbvZZuQEOYAaAHifM849XlYkb6MYx+HGTTp4mBbX3dvnxhVHbCWuioSed7aRdNRVNiy29G7lYjfRibHcHUGHgZpThRr7yDjpqB6iPJMR7VTG1U5egj1bAq/vJUmYRbPLR/UgH74FxmmgU1sz69oiOMMHak3ir7WYIyT2eX+7mXdR9kn319Dr5ERS/qqbyjypOUZUzrjFSVo2Q7TnmIUYw4ZN6xyF/YN+s39I9nEbilU5BblHYUdUFbIS0VNWyLfMSWvcnr0irqa8DYQoUd66IGVx/Fpp8Ms5b8eNuJ2jHTZU9rnvSdban/vChROcbeykQGdUzBdWY6ab32ioqnvvChRzNbGK12iyw02F47CgsCNv2UVVR6iYbKi3zWuUUfYUcTE9HNm4oWXMZFEhsyoQZk5t/Ex42FySLDgDChRaG2o/Qr8sfXdrJNGrU+HyVUjRmIO40OYnxTG6k284opdLWVpzO5KnclhYD+kcOgEKFGh/o9mqlZpcM7Dy1yM/j0BYNqL8gux9Y1NLhiS8wRRrwIGUdAuwhQouopdCN2Ksw8TDaZMcJsEQlF9Qu/zinmdj6QX0I67/feFCgM10Utd2SyMGp5pVr+E+4y6faH4RnMQl1FFOziezM/vsxz5zt4w1823nChROSVWGLvs2HY/tgJ7ezzh3c34Sl2lvx23U+to3UqWLaW9BaFChuOTa2B9kFXLDKVbbpHl3aPEpbVB7gnLL/Zk6jxoTmtfhc29IUKNyukGHZSYlUGcLPrpp6a2gPDTTS2PfSjM02BIKsDuL6fOOwogn5HYRWWcs8kZQbnIdwPMaQStY0xVZ0CNaxZT+8tpnIGx4HnvChQ/sFEbzjzgd3jsKJMdEYa5Ee84XKAppKDTu0RR6KNIUKLcPTFn0OqZAmoUt4t187bX5EfhFEsuFCjk/Oik0y34700dKCFChR5tnV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119" y="1023412"/>
            <a:ext cx="4473409"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971369" y="1628800"/>
            <a:ext cx="3387280" cy="1938992"/>
          </a:xfrm>
          <a:prstGeom prst="rect">
            <a:avLst/>
          </a:prstGeom>
          <a:noFill/>
        </p:spPr>
        <p:txBody>
          <a:bodyPr wrap="square" rtlCol="0">
            <a:spAutoFit/>
          </a:bodyPr>
          <a:lstStyle/>
          <a:p>
            <a:r>
              <a:rPr lang="en-GB" sz="2000" dirty="0" smtClean="0"/>
              <a:t>In 2002 Cromwell was voted the 10</a:t>
            </a:r>
            <a:r>
              <a:rPr lang="en-GB" sz="2000" baseline="30000" dirty="0" smtClean="0"/>
              <a:t>th</a:t>
            </a:r>
            <a:r>
              <a:rPr lang="en-GB" sz="2000" dirty="0" smtClean="0"/>
              <a:t> Greatest Briton of all time. We will decide whether he deserves this title or not, using some Historical sources.</a:t>
            </a:r>
            <a:endParaRPr lang="en-GB" sz="2000" dirty="0"/>
          </a:p>
        </p:txBody>
      </p:sp>
      <p:sp>
        <p:nvSpPr>
          <p:cNvPr id="7" name="TextBox 6"/>
          <p:cNvSpPr txBox="1"/>
          <p:nvPr/>
        </p:nvSpPr>
        <p:spPr>
          <a:xfrm>
            <a:off x="311219" y="4437112"/>
            <a:ext cx="7902751" cy="1938992"/>
          </a:xfrm>
          <a:prstGeom prst="rect">
            <a:avLst/>
          </a:prstGeom>
          <a:noFill/>
        </p:spPr>
        <p:txBody>
          <a:bodyPr wrap="square" rtlCol="0">
            <a:spAutoFit/>
          </a:bodyPr>
          <a:lstStyle/>
          <a:p>
            <a:r>
              <a:rPr lang="en-GB" sz="2000" b="1" dirty="0" smtClean="0"/>
              <a:t>What happened between 1649 and 1660? </a:t>
            </a:r>
          </a:p>
          <a:p>
            <a:r>
              <a:rPr lang="en-GB" sz="2000" dirty="0" smtClean="0"/>
              <a:t>There were many quarrels between Parliament and the army generals between 1649 and 1653. Having rid the country of  the king, the MPs were unable to fulfil the high hopes of a better England. In 1653 Cromwell lost patience and turned out the MPs by force. They made Cromwell Lord Protector, giving him the power to rule England. </a:t>
            </a:r>
            <a:endParaRPr lang="en-GB" sz="2000" dirty="0"/>
          </a:p>
        </p:txBody>
      </p:sp>
    </p:spTree>
    <p:extLst>
      <p:ext uri="{BB962C8B-B14F-4D97-AF65-F5344CB8AC3E}">
        <p14:creationId xmlns:p14="http://schemas.microsoft.com/office/powerpoint/2010/main" val="183734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Minutes – Talking Chips.</a:t>
            </a:r>
            <a:endParaRPr lang="en-GB" dirty="0"/>
          </a:p>
        </p:txBody>
      </p:sp>
      <p:sp>
        <p:nvSpPr>
          <p:cNvPr id="3" name="Content Placeholder 2"/>
          <p:cNvSpPr>
            <a:spLocks noGrp="1"/>
          </p:cNvSpPr>
          <p:nvPr>
            <p:ph idx="1"/>
          </p:nvPr>
        </p:nvSpPr>
        <p:spPr/>
        <p:txBody>
          <a:bodyPr>
            <a:normAutofit lnSpcReduction="10000"/>
          </a:bodyPr>
          <a:lstStyle/>
          <a:p>
            <a:r>
              <a:rPr lang="en-GB" dirty="0" smtClean="0"/>
              <a:t>You have the allotted time to discuss whether you believe that Cromwell was a Hero or a Villain. Use the evidence that is on the board (in a second) as well as the hand out.</a:t>
            </a:r>
          </a:p>
          <a:p>
            <a:endParaRPr lang="en-GB" dirty="0"/>
          </a:p>
          <a:p>
            <a:r>
              <a:rPr lang="en-GB" b="1" i="1" dirty="0" smtClean="0"/>
              <a:t>Once you have finished you must write down your consensus (agreed answer) whether you believe he was a hero or a villain. </a:t>
            </a:r>
          </a:p>
          <a:p>
            <a:endParaRPr lang="en-GB" dirty="0"/>
          </a:p>
          <a:p>
            <a:r>
              <a:rPr lang="en-GB" u="sng" dirty="0" smtClean="0"/>
              <a:t>Remember to provide evidence for your opinion. </a:t>
            </a:r>
          </a:p>
          <a:p>
            <a:endParaRPr lang="en-GB" dirty="0" smtClean="0"/>
          </a:p>
          <a:p>
            <a:pPr marL="114300" indent="0">
              <a:buNone/>
            </a:pPr>
            <a:r>
              <a:rPr lang="en-GB" sz="2000" dirty="0"/>
              <a:t>L5: Explain why some people disliked Cromwell</a:t>
            </a:r>
            <a:r>
              <a:rPr lang="en-GB" sz="2000" dirty="0" smtClean="0"/>
              <a:t>.</a:t>
            </a:r>
            <a:endParaRPr lang="en-GB" dirty="0"/>
          </a:p>
          <a:p>
            <a:pPr marL="114300" indent="0">
              <a:buNone/>
            </a:pPr>
            <a:r>
              <a:rPr lang="en-GB" sz="2000" dirty="0"/>
              <a:t>L6: Compare these opinions and reach a conclusion.</a:t>
            </a:r>
          </a:p>
          <a:p>
            <a:pPr marL="114300" indent="0">
              <a:buNone/>
            </a:pPr>
            <a:r>
              <a:rPr lang="en-GB" sz="2000" dirty="0">
                <a:solidFill>
                  <a:srgbClr val="FF0000"/>
                </a:solidFill>
              </a:rPr>
              <a:t>L7: Evaluate and give your own opinion about Oliver Cromwell.</a:t>
            </a:r>
          </a:p>
          <a:p>
            <a:endParaRPr lang="en-GB" dirty="0"/>
          </a:p>
        </p:txBody>
      </p:sp>
    </p:spTree>
    <p:extLst>
      <p:ext uri="{BB962C8B-B14F-4D97-AF65-F5344CB8AC3E}">
        <p14:creationId xmlns:p14="http://schemas.microsoft.com/office/powerpoint/2010/main" val="158465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a:t>
            </a:r>
            <a:endParaRPr lang="en-GB" dirty="0"/>
          </a:p>
        </p:txBody>
      </p:sp>
      <p:sp>
        <p:nvSpPr>
          <p:cNvPr id="3" name="Content Placeholder 2"/>
          <p:cNvSpPr>
            <a:spLocks noGrp="1"/>
          </p:cNvSpPr>
          <p:nvPr>
            <p:ph idx="1"/>
          </p:nvPr>
        </p:nvSpPr>
        <p:spPr>
          <a:xfrm>
            <a:off x="251520" y="1600200"/>
            <a:ext cx="8064896" cy="892696"/>
          </a:xfrm>
        </p:spPr>
        <p:txBody>
          <a:bodyPr>
            <a:normAutofit/>
          </a:bodyPr>
          <a:lstStyle/>
          <a:p>
            <a:pPr marL="114300" indent="0">
              <a:buNone/>
            </a:pPr>
            <a:r>
              <a:rPr lang="en-US" sz="2000" dirty="0"/>
              <a:t>“The days of Oliver were marvelous days of prosperity, freedom and peace.” </a:t>
            </a:r>
            <a:endParaRPr lang="en-GB" sz="2000" dirty="0"/>
          </a:p>
        </p:txBody>
      </p:sp>
      <p:sp>
        <p:nvSpPr>
          <p:cNvPr id="4" name="Content Placeholder 2"/>
          <p:cNvSpPr txBox="1">
            <a:spLocks/>
          </p:cNvSpPr>
          <p:nvPr/>
        </p:nvSpPr>
        <p:spPr>
          <a:xfrm>
            <a:off x="179512" y="2645296"/>
            <a:ext cx="8136904" cy="157579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2000" dirty="0" smtClean="0"/>
              <a:t>“Oliver Cromwell died hated by all except a few close friends. It is only in the last hundred years that he has been given the honor due to him in English History. He was successful in his wars abroad and was able to defeat the rebellion in Ireland.” – Historian 1952. </a:t>
            </a:r>
            <a:endParaRPr lang="en-GB" sz="2000" dirty="0"/>
          </a:p>
        </p:txBody>
      </p:sp>
      <p:sp>
        <p:nvSpPr>
          <p:cNvPr id="5" name="Content Placeholder 2"/>
          <p:cNvSpPr txBox="1">
            <a:spLocks/>
          </p:cNvSpPr>
          <p:nvPr/>
        </p:nvSpPr>
        <p:spPr>
          <a:xfrm>
            <a:off x="179512" y="4437112"/>
            <a:ext cx="8136904" cy="18722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2000" dirty="0" smtClean="0"/>
              <a:t>“He is so wicked that he is damned, for which hell-fire is prepared, yet he had some qualities which have caused the memory of some men in all ages to be celebrate; and he will be looked upon by people in years to come as a brave bad man.”</a:t>
            </a:r>
            <a:endParaRPr lang="en-GB" sz="2000" dirty="0"/>
          </a:p>
        </p:txBody>
      </p:sp>
    </p:spTree>
    <p:extLst>
      <p:ext uri="{BB962C8B-B14F-4D97-AF65-F5344CB8AC3E}">
        <p14:creationId xmlns:p14="http://schemas.microsoft.com/office/powerpoint/2010/main" val="340466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this was the answer, what is the question?</a:t>
            </a:r>
            <a:endParaRPr lang="en-GB" dirty="0"/>
          </a:p>
        </p:txBody>
      </p:sp>
      <p:sp>
        <p:nvSpPr>
          <p:cNvPr id="3" name="Content Placeholder 2"/>
          <p:cNvSpPr>
            <a:spLocks noGrp="1"/>
          </p:cNvSpPr>
          <p:nvPr>
            <p:ph idx="1"/>
          </p:nvPr>
        </p:nvSpPr>
        <p:spPr/>
        <p:txBody>
          <a:bodyPr/>
          <a:lstStyle/>
          <a:p>
            <a:r>
              <a:rPr lang="en-GB" dirty="0" smtClean="0"/>
              <a:t>Write down questions for the following answers. </a:t>
            </a:r>
          </a:p>
          <a:p>
            <a:endParaRPr lang="en-GB" dirty="0"/>
          </a:p>
          <a:p>
            <a:r>
              <a:rPr lang="en-GB" dirty="0" smtClean="0"/>
              <a:t>1. Cromwell.</a:t>
            </a:r>
          </a:p>
          <a:p>
            <a:r>
              <a:rPr lang="en-GB" dirty="0" smtClean="0"/>
              <a:t>2. Lost patience.</a:t>
            </a:r>
          </a:p>
          <a:p>
            <a:r>
              <a:rPr lang="en-GB" dirty="0" smtClean="0"/>
              <a:t>3. Lord </a:t>
            </a:r>
            <a:r>
              <a:rPr lang="en-GB" dirty="0"/>
              <a:t>Protector</a:t>
            </a:r>
            <a:r>
              <a:rPr lang="en-GB" dirty="0" smtClean="0"/>
              <a:t>.</a:t>
            </a:r>
          </a:p>
          <a:p>
            <a:r>
              <a:rPr lang="en-GB" dirty="0" smtClean="0"/>
              <a:t>4. Republican</a:t>
            </a:r>
          </a:p>
          <a:p>
            <a:r>
              <a:rPr lang="en-GB" dirty="0" smtClean="0"/>
              <a:t>5. Monarchist</a:t>
            </a:r>
          </a:p>
          <a:p>
            <a:pPr marL="114300" indent="0">
              <a:buNone/>
            </a:pPr>
            <a:endParaRPr lang="en-GB" dirty="0" smtClean="0"/>
          </a:p>
          <a:p>
            <a:endParaRPr lang="en-GB" dirty="0"/>
          </a:p>
        </p:txBody>
      </p:sp>
    </p:spTree>
    <p:extLst>
      <p:ext uri="{BB962C8B-B14F-4D97-AF65-F5344CB8AC3E}">
        <p14:creationId xmlns:p14="http://schemas.microsoft.com/office/powerpoint/2010/main" val="387797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008" y="116632"/>
            <a:ext cx="4384104" cy="1872208"/>
          </a:xfrm>
        </p:spPr>
        <p:style>
          <a:lnRef idx="2">
            <a:schemeClr val="accent1"/>
          </a:lnRef>
          <a:fillRef idx="1">
            <a:schemeClr val="lt1"/>
          </a:fillRef>
          <a:effectRef idx="0">
            <a:schemeClr val="accent1"/>
          </a:effectRef>
          <a:fontRef idx="minor">
            <a:schemeClr val="dk1"/>
          </a:fontRef>
        </p:style>
        <p:txBody>
          <a:bodyPr>
            <a:normAutofit/>
          </a:bodyPr>
          <a:lstStyle/>
          <a:p>
            <a:pPr marL="114300" indent="0">
              <a:buNone/>
            </a:pPr>
            <a:r>
              <a:rPr lang="en-GB" sz="1800" b="1" dirty="0" smtClean="0"/>
              <a:t>Cromwell the Fair</a:t>
            </a:r>
          </a:p>
          <a:p>
            <a:pPr marL="114300" indent="0">
              <a:buNone/>
            </a:pPr>
            <a:r>
              <a:rPr lang="en-GB" sz="1800" dirty="0" smtClean="0"/>
              <a:t>Cromwell is often praised for cutting out a lot of corruption in England. It became more difficult to buy or bribe your way out of trouble. If you came from a rich family you may no longer escape the law. </a:t>
            </a:r>
            <a:endParaRPr lang="en-GB" sz="1800" dirty="0"/>
          </a:p>
        </p:txBody>
      </p:sp>
      <p:sp>
        <p:nvSpPr>
          <p:cNvPr id="4" name="Content Placeholder 2"/>
          <p:cNvSpPr txBox="1">
            <a:spLocks/>
          </p:cNvSpPr>
          <p:nvPr/>
        </p:nvSpPr>
        <p:spPr>
          <a:xfrm>
            <a:off x="136104" y="2132858"/>
            <a:ext cx="4355504" cy="187220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1800" b="1" dirty="0" smtClean="0"/>
              <a:t>Cromwell the Popular Republican.</a:t>
            </a:r>
          </a:p>
          <a:p>
            <a:pPr marL="114300" indent="0">
              <a:buFont typeface="Arial" pitchFamily="34" charset="0"/>
              <a:buNone/>
            </a:pPr>
            <a:r>
              <a:rPr lang="en-GB" sz="1800" dirty="0" smtClean="0"/>
              <a:t>He rose from a farmer to the man who saved the nation from a cruel and intolerant king. People who believe the country is fairer without a king are known as Republicans.</a:t>
            </a:r>
            <a:endParaRPr lang="en-GB" sz="1800" dirty="0"/>
          </a:p>
        </p:txBody>
      </p:sp>
      <p:sp>
        <p:nvSpPr>
          <p:cNvPr id="5" name="Content Placeholder 2"/>
          <p:cNvSpPr txBox="1">
            <a:spLocks/>
          </p:cNvSpPr>
          <p:nvPr/>
        </p:nvSpPr>
        <p:spPr>
          <a:xfrm>
            <a:off x="107504" y="116633"/>
            <a:ext cx="4384104" cy="187220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1800" b="1" dirty="0" smtClean="0"/>
              <a:t>Cromwell the Democrat.</a:t>
            </a:r>
          </a:p>
          <a:p>
            <a:pPr marL="114300" indent="0">
              <a:buFont typeface="Arial" pitchFamily="34" charset="0"/>
              <a:buNone/>
            </a:pPr>
            <a:r>
              <a:rPr lang="en-GB" sz="1800" dirty="0" smtClean="0"/>
              <a:t>Others admire Cromwell because they believe he modernized and improved the country. Under him Parliament was given more power, elections were made fairer. </a:t>
            </a:r>
            <a:endParaRPr lang="en-GB" sz="1800" dirty="0"/>
          </a:p>
        </p:txBody>
      </p:sp>
      <p:sp>
        <p:nvSpPr>
          <p:cNvPr id="6" name="Content Placeholder 2"/>
          <p:cNvSpPr txBox="1">
            <a:spLocks/>
          </p:cNvSpPr>
          <p:nvPr/>
        </p:nvSpPr>
        <p:spPr>
          <a:xfrm>
            <a:off x="4644008" y="2132857"/>
            <a:ext cx="4392488" cy="187220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1800" b="1" dirty="0" smtClean="0"/>
              <a:t>Cromwell the Soldier.</a:t>
            </a:r>
          </a:p>
          <a:p>
            <a:pPr marL="114300" indent="0">
              <a:buFont typeface="Arial" pitchFamily="34" charset="0"/>
              <a:buNone/>
            </a:pPr>
            <a:r>
              <a:rPr lang="en-GB" sz="1800" dirty="0" smtClean="0"/>
              <a:t>It was Cromwell who created Britain's first permanent army. Before, armies dealt with emergencies. The 30,000 in Cromwell's army made England stronger and safer. </a:t>
            </a:r>
            <a:endParaRPr lang="en-GB" sz="1800" dirty="0"/>
          </a:p>
        </p:txBody>
      </p:sp>
      <p:sp>
        <p:nvSpPr>
          <p:cNvPr id="7" name="Content Placeholder 2"/>
          <p:cNvSpPr txBox="1">
            <a:spLocks/>
          </p:cNvSpPr>
          <p:nvPr/>
        </p:nvSpPr>
        <p:spPr>
          <a:xfrm>
            <a:off x="4644008" y="4133935"/>
            <a:ext cx="4400640" cy="26074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1800" b="1" dirty="0" smtClean="0"/>
              <a:t>Cromwell the Liberal.</a:t>
            </a:r>
          </a:p>
          <a:p>
            <a:pPr marL="114300" indent="0">
              <a:buFont typeface="Arial" pitchFamily="34" charset="0"/>
              <a:buNone/>
            </a:pPr>
            <a:r>
              <a:rPr lang="en-GB" sz="1800" dirty="0" smtClean="0"/>
              <a:t>When Charles was in charge, a lot of things that he disagreed with were banned. This was not the case under Cromwell. Books and ideas were published. Large numbers of women were able to have their work published. Some believed that the position of women improved. </a:t>
            </a:r>
            <a:endParaRPr lang="en-GB" sz="1800" dirty="0"/>
          </a:p>
        </p:txBody>
      </p:sp>
      <p:sp>
        <p:nvSpPr>
          <p:cNvPr id="8" name="Content Placeholder 2"/>
          <p:cNvSpPr txBox="1">
            <a:spLocks/>
          </p:cNvSpPr>
          <p:nvPr/>
        </p:nvSpPr>
        <p:spPr>
          <a:xfrm>
            <a:off x="141186" y="4133935"/>
            <a:ext cx="4350422" cy="26074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sz="1800" b="1" dirty="0" smtClean="0"/>
              <a:t>Cromwell the Puritan.</a:t>
            </a:r>
          </a:p>
          <a:p>
            <a:pPr marL="114300" indent="0">
              <a:buNone/>
            </a:pPr>
            <a:r>
              <a:rPr lang="en-US" sz="1800" dirty="0"/>
              <a:t>Cromwell </a:t>
            </a:r>
            <a:r>
              <a:rPr lang="en-US" sz="1800" dirty="0" smtClean="0"/>
              <a:t>made England </a:t>
            </a:r>
            <a:r>
              <a:rPr lang="en-US" sz="1800" dirty="0"/>
              <a:t>a completely Puritan country, by getting rid of all </a:t>
            </a:r>
            <a:r>
              <a:rPr lang="en-US" sz="1800" dirty="0" smtClean="0"/>
              <a:t>color </a:t>
            </a:r>
            <a:r>
              <a:rPr lang="en-US" sz="1800" dirty="0"/>
              <a:t>in the church</a:t>
            </a:r>
            <a:r>
              <a:rPr lang="en-US" sz="1800" dirty="0" smtClean="0"/>
              <a:t>.</a:t>
            </a:r>
            <a:endParaRPr lang="en-US" sz="1800" dirty="0"/>
          </a:p>
          <a:p>
            <a:pPr marL="114300" indent="0">
              <a:buNone/>
            </a:pPr>
            <a:r>
              <a:rPr lang="en-US" sz="1800" dirty="0"/>
              <a:t>Under </a:t>
            </a:r>
            <a:r>
              <a:rPr lang="en-US" sz="1800" dirty="0" smtClean="0"/>
              <a:t>Cromwell, </a:t>
            </a:r>
            <a:r>
              <a:rPr lang="en-US" sz="1800" dirty="0"/>
              <a:t>many activities were </a:t>
            </a:r>
            <a:r>
              <a:rPr lang="en-US" sz="1800" dirty="0" smtClean="0"/>
              <a:t>banned; drinking</a:t>
            </a:r>
            <a:r>
              <a:rPr lang="en-US" sz="1800" dirty="0"/>
              <a:t>, swearing, gambling, and sports. Christmas could only be celebrated in a very restrained way</a:t>
            </a:r>
            <a:endParaRPr lang="en-GB" sz="1800" dirty="0"/>
          </a:p>
        </p:txBody>
      </p:sp>
    </p:spTree>
    <p:extLst>
      <p:ext uri="{BB962C8B-B14F-4D97-AF65-F5344CB8AC3E}">
        <p14:creationId xmlns:p14="http://schemas.microsoft.com/office/powerpoint/2010/main" val="250901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TotalTime>
  <Words>756</Words>
  <Application>Microsoft Office PowerPoint</Application>
  <PresentationFormat>On-screen Show (4:3)</PresentationFormat>
  <Paragraphs>53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WALT: Cromwell, Hero or Villain?</vt:lpstr>
      <vt:lpstr>WALT: Cromwell, Hero or Villain?</vt:lpstr>
      <vt:lpstr>Cromwell – Hero? </vt:lpstr>
      <vt:lpstr>10 Minutes – Talking Chips.</vt:lpstr>
      <vt:lpstr>Sources</vt:lpstr>
      <vt:lpstr>If this was the answer, what is the question?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Cromwell, Hero or Villain?</dc:title>
  <dc:creator>CJW</dc:creator>
  <cp:lastModifiedBy>CJW</cp:lastModifiedBy>
  <cp:revision>5</cp:revision>
  <dcterms:created xsi:type="dcterms:W3CDTF">2014-03-24T21:22:30Z</dcterms:created>
  <dcterms:modified xsi:type="dcterms:W3CDTF">2014-03-24T22:11:48Z</dcterms:modified>
</cp:coreProperties>
</file>