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3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D79020-1343-4B4B-9575-849B7EC40828}" type="datetimeFigureOut">
              <a:rPr lang="en-US" smtClean="0"/>
              <a:t>2/21/2014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– What happened in the Gunpowder plot.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your homework for two minutes.</a:t>
            </a:r>
          </a:p>
          <a:p>
            <a:r>
              <a:rPr lang="en-US" dirty="0" smtClean="0"/>
              <a:t>Complete the quick Cartoon of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228344"/>
          </a:xfrm>
        </p:spPr>
        <p:txBody>
          <a:bodyPr/>
          <a:lstStyle/>
          <a:p>
            <a:r>
              <a:rPr lang="en-US" sz="4400" dirty="0" smtClean="0"/>
              <a:t>WALT: Were the Plotters framed?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28416"/>
            <a:ext cx="6461760" cy="17068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WILFS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4 – You can select sources to write a structured answer.</a:t>
            </a:r>
          </a:p>
          <a:p>
            <a:r>
              <a:rPr lang="en-US" b="1" dirty="0">
                <a:solidFill>
                  <a:schemeClr val="tx2"/>
                </a:solidFill>
              </a:rPr>
              <a:t>5</a:t>
            </a:r>
            <a:r>
              <a:rPr lang="en-US" b="1" dirty="0" smtClean="0">
                <a:solidFill>
                  <a:schemeClr val="tx2"/>
                </a:solidFill>
              </a:rPr>
              <a:t> – You can identify the Source most useful to answer the Question.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6 –You can use sources to support a conclusion.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35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" y="60960"/>
            <a:ext cx="8390665" cy="422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677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</TotalTime>
  <Words>67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Starter – What happened in the Gunpowder plot. </vt:lpstr>
      <vt:lpstr>WALT: Were the Plotters framed?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Were the Plotters framed?</dc:title>
  <dc:creator>Joseph</dc:creator>
  <cp:lastModifiedBy>CJW</cp:lastModifiedBy>
  <cp:revision>4</cp:revision>
  <dcterms:created xsi:type="dcterms:W3CDTF">2014-02-11T08:08:04Z</dcterms:created>
  <dcterms:modified xsi:type="dcterms:W3CDTF">2014-02-21T14:15:21Z</dcterms:modified>
</cp:coreProperties>
</file>