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CE71D8-7AD5-4700-9F38-833105D40CF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7663B0-8D19-4B25-AA15-7D2502D2D021}" type="datetimeFigureOut">
              <a:rPr lang="en-GB" smtClean="0"/>
              <a:t>23/01/2014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Promenade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Promenade the following Question </a:t>
            </a:r>
          </a:p>
          <a:p>
            <a:endParaRPr lang="en-GB" dirty="0"/>
          </a:p>
          <a:p>
            <a:r>
              <a:rPr lang="en-GB" dirty="0" smtClean="0"/>
              <a:t>Who was more significant Robert Koch or Louis Pasteur?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57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212976"/>
            <a:ext cx="6324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WALT: </a:t>
            </a:r>
            <a:r>
              <a:rPr lang="en-GB" dirty="0"/>
              <a:t>Ehrlich, Fleming, Domagk, Florey and </a:t>
            </a:r>
            <a:r>
              <a:rPr lang="en-GB" dirty="0" smtClean="0"/>
              <a:t>Chain – Fight against Infectious disease</a:t>
            </a:r>
            <a:r>
              <a:rPr lang="en-GB" dirty="0" smtClean="0">
                <a:latin typeface="Candara" panose="020E0502030303020204" pitchFamily="34" charset="0"/>
              </a:rPr>
              <a:t>.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6552728" cy="1368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WILFs: - </a:t>
            </a:r>
          </a:p>
          <a:p>
            <a:r>
              <a:rPr lang="en-GB" dirty="0" smtClean="0"/>
              <a:t>E – Describe the contributions of E, F, D, F &amp; C</a:t>
            </a:r>
          </a:p>
          <a:p>
            <a:r>
              <a:rPr lang="en-GB" dirty="0" smtClean="0"/>
              <a:t>C – Explain the impact of </a:t>
            </a:r>
            <a:r>
              <a:rPr lang="en-GB" dirty="0"/>
              <a:t>E, F, D, F &amp; </a:t>
            </a:r>
            <a:r>
              <a:rPr lang="en-GB" dirty="0" smtClean="0"/>
              <a:t>C</a:t>
            </a:r>
          </a:p>
          <a:p>
            <a:r>
              <a:rPr lang="en-GB" dirty="0" smtClean="0"/>
              <a:t>A – Evaluate the significance of </a:t>
            </a:r>
            <a:r>
              <a:rPr lang="en-GB" dirty="0"/>
              <a:t>E, F, D, F &amp; </a:t>
            </a:r>
            <a:r>
              <a:rPr lang="en-GB" dirty="0" smtClean="0"/>
              <a:t>C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8762">
            <a:off x="6444208" y="836712"/>
            <a:ext cx="723866" cy="6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11" y="1337503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5443">
            <a:off x="6444150" y="1653936"/>
            <a:ext cx="725993" cy="67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3445">
            <a:off x="6820415" y="1970618"/>
            <a:ext cx="736523" cy="6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1633">
            <a:off x="6722834" y="2492061"/>
            <a:ext cx="277013" cy="2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695">
            <a:off x="7076930" y="2602514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563">
            <a:off x="6307489" y="2815967"/>
            <a:ext cx="971898" cy="90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3617">
            <a:off x="7065287" y="3445994"/>
            <a:ext cx="313338" cy="29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83">
            <a:off x="7349418" y="3155443"/>
            <a:ext cx="352878" cy="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3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Disease Speed Dating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have 7 minutes to research your character. </a:t>
            </a:r>
          </a:p>
          <a:p>
            <a:r>
              <a:rPr lang="en-GB" dirty="0" smtClean="0"/>
              <a:t>Research the following information on WatHistory &amp; Books.</a:t>
            </a:r>
          </a:p>
          <a:p>
            <a:r>
              <a:rPr lang="en-GB" dirty="0" smtClean="0"/>
              <a:t>Be prepared for speed dating and any questions your ‘date’ may ask.</a:t>
            </a:r>
            <a:endParaRPr lang="en-GB" dirty="0"/>
          </a:p>
        </p:txBody>
      </p:sp>
      <p:pic>
        <p:nvPicPr>
          <p:cNvPr id="4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8762">
            <a:off x="580312" y="3417048"/>
            <a:ext cx="723866" cy="6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15" y="3917839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5443">
            <a:off x="580254" y="4234272"/>
            <a:ext cx="725993" cy="67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3445">
            <a:off x="956519" y="4550954"/>
            <a:ext cx="736523" cy="6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1633">
            <a:off x="858938" y="5072397"/>
            <a:ext cx="277013" cy="2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695">
            <a:off x="1213034" y="5182850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563">
            <a:off x="443593" y="5396303"/>
            <a:ext cx="971898" cy="90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33617">
            <a:off x="1201391" y="6026330"/>
            <a:ext cx="313338" cy="29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83">
            <a:off x="1485522" y="5735779"/>
            <a:ext cx="352878" cy="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2915816" y="3356992"/>
            <a:ext cx="5313784" cy="3196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Who were they?</a:t>
            </a:r>
          </a:p>
          <a:p>
            <a:r>
              <a:rPr lang="en-GB" dirty="0" smtClean="0"/>
              <a:t>What did they do?</a:t>
            </a:r>
          </a:p>
          <a:p>
            <a:r>
              <a:rPr lang="en-GB" dirty="0" smtClean="0"/>
              <a:t>When did they do it?</a:t>
            </a:r>
          </a:p>
          <a:p>
            <a:r>
              <a:rPr lang="en-GB" dirty="0" smtClean="0"/>
              <a:t>What factors?</a:t>
            </a:r>
          </a:p>
          <a:p>
            <a:r>
              <a:rPr lang="en-GB" dirty="0" smtClean="0"/>
              <a:t>How significant?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96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DATES……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just 30 seconds to ask a question and receive a response from your date. You need to get around the room and complete the worksheet.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8326">
            <a:off x="7456746" y="278295"/>
            <a:ext cx="723866" cy="6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007">
            <a:off x="7456688" y="1095519"/>
            <a:ext cx="725993" cy="67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3009">
            <a:off x="7832953" y="1412201"/>
            <a:ext cx="736523" cy="6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1197">
            <a:off x="7735372" y="1933644"/>
            <a:ext cx="277013" cy="2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259">
            <a:off x="8089468" y="2044097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5947">
            <a:off x="8361956" y="2597026"/>
            <a:ext cx="352878" cy="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674" flipH="1">
            <a:off x="411903" y="3374638"/>
            <a:ext cx="723866" cy="6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4993" flipH="1">
            <a:off x="411845" y="4191862"/>
            <a:ext cx="725993" cy="67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36991" flipH="1">
            <a:off x="788110" y="4508544"/>
            <a:ext cx="736523" cy="68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8803" flipH="1">
            <a:off x="690529" y="5029987"/>
            <a:ext cx="277013" cy="25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7741" flipH="1">
            <a:off x="1044625" y="5140440"/>
            <a:ext cx="554025" cy="51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34053" flipH="1">
            <a:off x="1317113" y="5693369"/>
            <a:ext cx="352878" cy="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619672" y="3356990"/>
            <a:ext cx="6609928" cy="3196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“Good Morning Mr Fleming, you’re looking rather dashing… So what did you do for the History of medicine”. </a:t>
            </a:r>
          </a:p>
          <a:p>
            <a:r>
              <a:rPr lang="en-GB" dirty="0" smtClean="0"/>
              <a:t>“That’s very interesting. I’m Herr Ehrlich and I did something similar…”</a:t>
            </a:r>
          </a:p>
          <a:p>
            <a:r>
              <a:rPr lang="en-GB" dirty="0" smtClean="0"/>
              <a:t>“Pleasure meeting you.”</a:t>
            </a:r>
          </a:p>
          <a:p>
            <a:r>
              <a:rPr lang="en-GB" dirty="0" smtClean="0"/>
              <a:t>“The pleasure was all mine…”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90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Think-Pair-Share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the following Question.</a:t>
            </a:r>
          </a:p>
          <a:p>
            <a:endParaRPr lang="en-GB" dirty="0"/>
          </a:p>
          <a:p>
            <a:r>
              <a:rPr lang="en-GB" dirty="0" smtClean="0"/>
              <a:t>“Who had the most significant impact on the History of Medicine and why?” </a:t>
            </a:r>
          </a:p>
          <a:p>
            <a:endParaRPr lang="en-GB" dirty="0"/>
          </a:p>
          <a:p>
            <a:r>
              <a:rPr lang="en-GB" dirty="0" smtClean="0"/>
              <a:t>Pair up &amp; Discuss you answers. </a:t>
            </a:r>
          </a:p>
          <a:p>
            <a:endParaRPr lang="en-GB" dirty="0"/>
          </a:p>
          <a:p>
            <a:r>
              <a:rPr lang="en-GB" dirty="0" smtClean="0"/>
              <a:t>Be prepared… I will pick on some of you to share.</a:t>
            </a:r>
            <a:endParaRPr lang="en-GB" dirty="0"/>
          </a:p>
        </p:txBody>
      </p:sp>
      <p:pic>
        <p:nvPicPr>
          <p:cNvPr id="4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8326">
            <a:off x="6869637" y="2872547"/>
            <a:ext cx="937098" cy="87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007">
            <a:off x="6902838" y="3738333"/>
            <a:ext cx="939852" cy="8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3009">
            <a:off x="7290581" y="4104250"/>
            <a:ext cx="953483" cy="88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1197">
            <a:off x="7156816" y="4659734"/>
            <a:ext cx="358614" cy="33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259">
            <a:off x="7535377" y="4745298"/>
            <a:ext cx="717225" cy="66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5947">
            <a:off x="7741165" y="5276823"/>
            <a:ext cx="456828" cy="42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04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Lonely Heart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summary in the Love Heart of ANOTHER character. Stick it to the Board, and take a look at the other people contributions. </a:t>
            </a:r>
            <a:endParaRPr lang="en-GB" dirty="0"/>
          </a:p>
        </p:txBody>
      </p:sp>
      <p:pic>
        <p:nvPicPr>
          <p:cNvPr id="4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8326">
            <a:off x="4081005" y="2662714"/>
            <a:ext cx="3762255" cy="350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03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926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Ehrlich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7744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Domagk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5578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Florey &amp; Chain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55578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Fleming</a:t>
            </a:r>
            <a:endParaRPr lang="en-GB" dirty="0"/>
          </a:p>
        </p:txBody>
      </p:sp>
      <p:pic>
        <p:nvPicPr>
          <p:cNvPr id="8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61">
            <a:off x="5526674" y="5231364"/>
            <a:ext cx="1278025" cy="118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143">
            <a:off x="6429319" y="548864"/>
            <a:ext cx="1278025" cy="118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33">
            <a:off x="595609" y="467151"/>
            <a:ext cx="1278025" cy="118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lipartist.net/openclipart.org/2013/March/MarriageEquality_RedEqual/heart_icon_red_hollow_marriage_equality_i_support_love_red_equal-999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296">
            <a:off x="195426" y="5093124"/>
            <a:ext cx="1791950" cy="166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893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</TotalTime>
  <Words>295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Promenade</vt:lpstr>
      <vt:lpstr>WALT: Ehrlich, Fleming, Domagk, Florey and Chain – Fight against Infectious disease.</vt:lpstr>
      <vt:lpstr>Disease Speed Dating</vt:lpstr>
      <vt:lpstr>THE DATES……</vt:lpstr>
      <vt:lpstr>Think-Pair-Share</vt:lpstr>
      <vt:lpstr>Lonely Heart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Ehrlich, Fleming, Domagk, Florey and Chain – Fight against Infectious disease.</dc:title>
  <dc:creator>CJW</dc:creator>
  <cp:lastModifiedBy>CJW</cp:lastModifiedBy>
  <cp:revision>5</cp:revision>
  <dcterms:created xsi:type="dcterms:W3CDTF">2014-01-23T20:12:38Z</dcterms:created>
  <dcterms:modified xsi:type="dcterms:W3CDTF">2014-01-23T21:06:40Z</dcterms:modified>
</cp:coreProperties>
</file>