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111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4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3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6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6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96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7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2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4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9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C9B5-083F-40EA-8687-8A6F752B30F7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3717-581F-43E9-9556-02A68DB7E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40398" y="-1096855"/>
            <a:ext cx="6858000" cy="905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Watkins</dc:creator>
  <cp:lastModifiedBy>Mr Watkins</cp:lastModifiedBy>
  <cp:revision>1</cp:revision>
  <dcterms:created xsi:type="dcterms:W3CDTF">2017-09-14T13:04:26Z</dcterms:created>
  <dcterms:modified xsi:type="dcterms:W3CDTF">2017-09-14T13:05:10Z</dcterms:modified>
</cp:coreProperties>
</file>