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4" r:id="rId4"/>
    <p:sldId id="259" r:id="rId5"/>
    <p:sldId id="263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483901-C4FF-4197-95A8-3707B28BA56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82B4588-62B4-44FD-9C5F-010AF03AB43F}" type="datetimeFigureOut">
              <a:rPr lang="en-GB" smtClean="0"/>
              <a:t>11/03/2014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1/11/Giampietrino-Last-Supper-ca-15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72" y="188640"/>
            <a:ext cx="9179693" cy="349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93305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a Table – Come up with a story to go along with this image. </a:t>
            </a:r>
          </a:p>
          <a:p>
            <a:endParaRPr lang="en-GB" dirty="0"/>
          </a:p>
          <a:p>
            <a:r>
              <a:rPr lang="en-GB" dirty="0" smtClean="0"/>
              <a:t>It is called the ‘Last Supper’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Questions would you like answered about this image?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795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WALT: What happened on Maundy Thursday?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L3: List the events of Maundy Thursday.</a:t>
            </a:r>
          </a:p>
          <a:p>
            <a:r>
              <a:rPr lang="en-GB" b="1" dirty="0" smtClean="0"/>
              <a:t>L4: Describe the events.</a:t>
            </a:r>
          </a:p>
          <a:p>
            <a:r>
              <a:rPr lang="en-GB" b="1" dirty="0" smtClean="0"/>
              <a:t>L5: Explain the importance to Christians.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7898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and Why?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http://request.org.uk/festivals/holy-week/2014/02/15/holy-thursday/</a:t>
            </a:r>
          </a:p>
        </p:txBody>
      </p:sp>
    </p:spTree>
    <p:extLst>
      <p:ext uri="{BB962C8B-B14F-4D97-AF65-F5344CB8AC3E}">
        <p14:creationId xmlns:p14="http://schemas.microsoft.com/office/powerpoint/2010/main" val="353397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20000" cy="864096"/>
          </a:xfrm>
        </p:spPr>
        <p:txBody>
          <a:bodyPr/>
          <a:lstStyle/>
          <a:p>
            <a:r>
              <a:rPr lang="en-GB" dirty="0" smtClean="0"/>
              <a:t>Story Board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48050"/>
              </p:ext>
            </p:extLst>
          </p:nvPr>
        </p:nvGraphicFramePr>
        <p:xfrm>
          <a:off x="395536" y="1052736"/>
          <a:ext cx="7620000" cy="5608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0"/>
                <a:gridCol w="3810000"/>
              </a:tblGrid>
              <a:tr h="23328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Jesus</a:t>
                      </a:r>
                      <a:r>
                        <a:rPr lang="en-GB" sz="1600" baseline="0" dirty="0" smtClean="0"/>
                        <a:t> ate his last meal with his disciples.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Jesus washed</a:t>
                      </a:r>
                      <a:r>
                        <a:rPr lang="en-GB" sz="1600" baseline="0" dirty="0" smtClean="0"/>
                        <a:t> the feet of his disciples. Normally done by a humble servant.</a:t>
                      </a:r>
                      <a:endParaRPr lang="en-GB" sz="1600" dirty="0"/>
                    </a:p>
                  </a:txBody>
                  <a:tcPr/>
                </a:tc>
              </a:tr>
              <a:tr h="20565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‘As I have</a:t>
                      </a:r>
                      <a:r>
                        <a:rPr lang="en-GB" baseline="0" dirty="0" smtClean="0"/>
                        <a:t> loved you so you must love one another’.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is Maundy Thursday celebrated today.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02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20000" cy="864096"/>
          </a:xfrm>
        </p:spPr>
        <p:txBody>
          <a:bodyPr/>
          <a:lstStyle/>
          <a:p>
            <a:r>
              <a:rPr lang="en-GB" dirty="0" smtClean="0"/>
              <a:t>Story Board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703380"/>
              </p:ext>
            </p:extLst>
          </p:nvPr>
        </p:nvGraphicFramePr>
        <p:xfrm>
          <a:off x="395536" y="1052736"/>
          <a:ext cx="7620000" cy="5151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0"/>
                <a:gridCol w="3810000"/>
              </a:tblGrid>
              <a:tr h="23328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Wash</a:t>
                      </a:r>
                      <a:endParaRPr lang="en-GB" dirty="0"/>
                    </a:p>
                  </a:txBody>
                  <a:tcPr/>
                </a:tc>
              </a:tr>
              <a:tr h="20774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Speech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Today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42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Now we know the story of Maundy Thursday – Lets look at its importance.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“As I have loved you so you must love one another”</a:t>
            </a:r>
          </a:p>
          <a:p>
            <a:pPr marL="114300" indent="0">
              <a:buNone/>
            </a:pPr>
            <a:r>
              <a:rPr lang="en-GB" dirty="0" smtClean="0"/>
              <a:t>(John 13.34) 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What do you think that Jesus was trying to teach his disciples by acting out this parable in front of them? 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dirty="0" smtClean="0"/>
              <a:t>Jesus called this a new commandment. The Latin word for commandment is </a:t>
            </a:r>
            <a:r>
              <a:rPr lang="en-GB" i="1" dirty="0" err="1" smtClean="0"/>
              <a:t>mandatum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66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410" y="1406804"/>
            <a:ext cx="2912958" cy="238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" y="4005064"/>
            <a:ext cx="269295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" y="1412776"/>
            <a:ext cx="4255945" cy="238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432048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28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write from the point of view of a Christian celebrating in the United Kingdom.</a:t>
            </a:r>
          </a:p>
          <a:p>
            <a:endParaRPr lang="en-GB" dirty="0"/>
          </a:p>
          <a:p>
            <a:r>
              <a:rPr lang="en-GB" dirty="0" smtClean="0"/>
              <a:t>Write a diary entry, after the event. </a:t>
            </a:r>
          </a:p>
          <a:p>
            <a:endParaRPr lang="en-GB" dirty="0"/>
          </a:p>
          <a:p>
            <a:r>
              <a:rPr lang="en-GB" dirty="0" smtClean="0"/>
              <a:t>Dear Diary I have just celebrated Maundy Thursday, I saw the Queen … She does this because … In the past … Today bishops and priests … They do this because … </a:t>
            </a:r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r>
              <a:rPr lang="en-GB" dirty="0" smtClean="0"/>
              <a:t>4: Describe.</a:t>
            </a:r>
          </a:p>
          <a:p>
            <a:pPr marL="114300" indent="0">
              <a:buNone/>
            </a:pPr>
            <a:r>
              <a:rPr lang="en-GB" dirty="0" smtClean="0"/>
              <a:t>5: Explain.</a:t>
            </a:r>
          </a:p>
          <a:p>
            <a:pPr marL="114300" indent="0">
              <a:buNone/>
            </a:pPr>
            <a:r>
              <a:rPr lang="en-GB" dirty="0" smtClean="0"/>
              <a:t>6: Compare.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61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Bump and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now have three minutes to bump into as many people as you can and tell them about Maundy Thursday. </a:t>
            </a:r>
          </a:p>
          <a:p>
            <a:endParaRPr lang="en-GB" dirty="0"/>
          </a:p>
          <a:p>
            <a:r>
              <a:rPr lang="en-GB" dirty="0" smtClean="0"/>
              <a:t>What is it?</a:t>
            </a:r>
          </a:p>
          <a:p>
            <a:r>
              <a:rPr lang="en-GB" dirty="0" smtClean="0"/>
              <a:t>How is it celebrated?</a:t>
            </a:r>
          </a:p>
          <a:p>
            <a:r>
              <a:rPr lang="en-GB" dirty="0" smtClean="0"/>
              <a:t>Why do Christians celebrate it?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175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</TotalTime>
  <Words>306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PowerPoint Presentation</vt:lpstr>
      <vt:lpstr>WALT: What happened on Maundy Thursday?</vt:lpstr>
      <vt:lpstr>What happens and Why?</vt:lpstr>
      <vt:lpstr>Story Board</vt:lpstr>
      <vt:lpstr>Story Board</vt:lpstr>
      <vt:lpstr>Now we know the story of Maundy Thursday – Lets look at its importance.</vt:lpstr>
      <vt:lpstr>Think</vt:lpstr>
      <vt:lpstr>TASK</vt:lpstr>
      <vt:lpstr>Bump and Share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CJW</dc:creator>
  <cp:lastModifiedBy>CJW</cp:lastModifiedBy>
  <cp:revision>5</cp:revision>
  <dcterms:created xsi:type="dcterms:W3CDTF">2014-03-11T21:30:52Z</dcterms:created>
  <dcterms:modified xsi:type="dcterms:W3CDTF">2014-03-11T21:54:39Z</dcterms:modified>
</cp:coreProperties>
</file>