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70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D6C-2717-4409-A5A8-FB8780CC385C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4440-CB2E-4B91-A5B8-3EBAA3D28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D6C-2717-4409-A5A8-FB8780CC385C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4440-CB2E-4B91-A5B8-3EBAA3D28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D6C-2717-4409-A5A8-FB8780CC385C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4440-CB2E-4B91-A5B8-3EBAA3D28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D6C-2717-4409-A5A8-FB8780CC385C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4440-CB2E-4B91-A5B8-3EBAA3D28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2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D6C-2717-4409-A5A8-FB8780CC385C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4440-CB2E-4B91-A5B8-3EBAA3D28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7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D6C-2717-4409-A5A8-FB8780CC385C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4440-CB2E-4B91-A5B8-3EBAA3D28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39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D6C-2717-4409-A5A8-FB8780CC385C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4440-CB2E-4B91-A5B8-3EBAA3D28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71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D6C-2717-4409-A5A8-FB8780CC385C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4440-CB2E-4B91-A5B8-3EBAA3D28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71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D6C-2717-4409-A5A8-FB8780CC385C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4440-CB2E-4B91-A5B8-3EBAA3D28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6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D6C-2717-4409-A5A8-FB8780CC385C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4440-CB2E-4B91-A5B8-3EBAA3D28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78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D6C-2717-4409-A5A8-FB8780CC385C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4440-CB2E-4B91-A5B8-3EBAA3D28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82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D0D6C-2717-4409-A5A8-FB8780CC385C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4440-CB2E-4B91-A5B8-3EBAA3D28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8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562972"/>
              </p:ext>
            </p:extLst>
          </p:nvPr>
        </p:nvGraphicFramePr>
        <p:xfrm>
          <a:off x="0" y="0"/>
          <a:ext cx="9144000" cy="6813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7704"/>
                <a:gridCol w="7236296"/>
              </a:tblGrid>
              <a:tr h="534931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ndara" panose="020E0502030303020204" pitchFamily="34" charset="0"/>
                        </a:rPr>
                        <a:t>Information 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102186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ndara" panose="020E0502030303020204" pitchFamily="34" charset="0"/>
                        </a:rPr>
                        <a:t>WHAT was the</a:t>
                      </a:r>
                      <a:r>
                        <a:rPr lang="en-GB" baseline="0" dirty="0" smtClean="0">
                          <a:latin typeface="Candara" panose="020E0502030303020204" pitchFamily="34" charset="0"/>
                        </a:rPr>
                        <a:t> event?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ndara" panose="020E0502030303020204" pitchFamily="34" charset="0"/>
                        </a:rPr>
                        <a:t>WHERE did they protest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ndara" panose="020E0502030303020204" pitchFamily="34" charset="0"/>
                        </a:rPr>
                        <a:t>WHY were the protesting 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ndara" panose="020E0502030303020204" pitchFamily="34" charset="0"/>
                        </a:rPr>
                        <a:t>WHEN were they protesting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ndara" panose="020E0502030303020204" pitchFamily="34" charset="0"/>
                        </a:rPr>
                        <a:t>WHO was protesting.</a:t>
                      </a:r>
                      <a:r>
                        <a:rPr lang="en-GB" baseline="0" dirty="0" smtClean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GB" dirty="0" smtClean="0">
                          <a:latin typeface="Candara" panose="020E0502030303020204" pitchFamily="34" charset="0"/>
                        </a:rPr>
                        <a:t> 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70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Watkins</dc:creator>
  <cp:lastModifiedBy>Chris Watkins</cp:lastModifiedBy>
  <cp:revision>2</cp:revision>
  <dcterms:created xsi:type="dcterms:W3CDTF">2016-03-04T13:25:19Z</dcterms:created>
  <dcterms:modified xsi:type="dcterms:W3CDTF">2016-03-04T13:56:18Z</dcterms:modified>
</cp:coreProperties>
</file>