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FED"/>
    <a:srgbClr val="00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3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E95B-0C56-4C1E-86A6-6A8E46464078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D686-F428-4DB1-BE84-86B45F1AE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4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62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LIMITRAY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818787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9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91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0363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653136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797152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869160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212" y="4941168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HPYCS MEXA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976" y="4941168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MILITARY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8913097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62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ISITONPOOP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1955671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9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91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0363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HPYCS MEXA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976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OPPOSITION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3302354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62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 PARTIZAN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818787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9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91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0363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HPYCS MEXA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976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NAZI PARTY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8913097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</Words>
  <Application>Microsoft Office PowerPoint</Application>
  <PresentationFormat>On-screen Show (4:3)</PresentationFormat>
  <Paragraphs>9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CJW</cp:lastModifiedBy>
  <cp:revision>12</cp:revision>
  <dcterms:created xsi:type="dcterms:W3CDTF">2013-04-30T16:15:44Z</dcterms:created>
  <dcterms:modified xsi:type="dcterms:W3CDTF">2014-01-19T15:11:06Z</dcterms:modified>
</cp:coreProperties>
</file>