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56" r:id="rId3"/>
    <p:sldId id="264" r:id="rId4"/>
    <p:sldId id="261" r:id="rId5"/>
    <p:sldId id="260" r:id="rId6"/>
    <p:sldId id="257" r:id="rId7"/>
    <p:sldId id="258" r:id="rId8"/>
    <p:sldId id="259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94556C5-F674-4C56-8EF9-3D680131CD41}" type="datetimeFigureOut">
              <a:rPr lang="en-GB" smtClean="0"/>
              <a:t>21/01/2014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9F039FC-E776-4E73-BB6D-F2DE44915051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96136" y="5895604"/>
            <a:ext cx="3168352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How can you get things to improve?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Think back to </a:t>
            </a:r>
            <a:r>
              <a:rPr lang="en-GB" dirty="0" err="1" smtClean="0">
                <a:latin typeface="Candara" panose="020E0502030303020204" pitchFamily="34" charset="0"/>
              </a:rPr>
              <a:t>Peterloo</a:t>
            </a:r>
            <a:r>
              <a:rPr lang="en-GB" dirty="0" smtClean="0">
                <a:latin typeface="Candara" panose="020E0502030303020204" pitchFamily="34" charset="0"/>
              </a:rPr>
              <a:t> and The Vote in 1800 &amp; the Industrial Revolution. 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pPr marL="45720" indent="0">
              <a:buNone/>
            </a:pPr>
            <a:r>
              <a:rPr lang="en-GB" dirty="0" smtClean="0">
                <a:solidFill>
                  <a:srgbClr val="FF0000"/>
                </a:solidFill>
                <a:latin typeface="Candara" panose="020E0502030303020204" pitchFamily="34" charset="0"/>
              </a:rPr>
              <a:t>You are Working Class. </a:t>
            </a:r>
          </a:p>
          <a:p>
            <a:pPr marL="45720" indent="0">
              <a:buNone/>
            </a:pPr>
            <a:r>
              <a:rPr lang="en-GB" dirty="0" smtClean="0">
                <a:solidFill>
                  <a:srgbClr val="FF0000"/>
                </a:solidFill>
                <a:latin typeface="Candara" panose="020E0502030303020204" pitchFamily="34" charset="0"/>
              </a:rPr>
              <a:t>Why are you unhappy in 1800… ?</a:t>
            </a:r>
          </a:p>
          <a:p>
            <a:pPr marL="45720" indent="0">
              <a:buNone/>
            </a:pPr>
            <a:endParaRPr lang="en-GB" dirty="0">
              <a:latin typeface="Candara" panose="020E0502030303020204" pitchFamily="34" charset="0"/>
            </a:endParaRPr>
          </a:p>
          <a:p>
            <a:pPr marL="45720" indent="0">
              <a:buNone/>
            </a:pPr>
            <a:endParaRPr lang="en-GB" dirty="0">
              <a:latin typeface="Candara" panose="020E0502030303020204" pitchFamily="34" charset="0"/>
            </a:endParaRPr>
          </a:p>
          <a:p>
            <a:endParaRPr lang="en-GB" dirty="0" smtClean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 – Why are you unhappy in 1800…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90654">
            <a:off x="5766598" y="2296895"/>
            <a:ext cx="3096344" cy="2361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71773">
            <a:off x="369511" y="3645024"/>
            <a:ext cx="18478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43">
            <a:off x="1979711" y="4891503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5-Point Star 3"/>
          <p:cNvSpPr/>
          <p:nvPr/>
        </p:nvSpPr>
        <p:spPr>
          <a:xfrm rot="920254">
            <a:off x="5242333" y="5401907"/>
            <a:ext cx="848484" cy="82704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4857">
            <a:off x="3851920" y="3664323"/>
            <a:ext cx="22288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76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149080"/>
            <a:ext cx="6696744" cy="1828800"/>
          </a:xfrm>
        </p:spPr>
        <p:txBody>
          <a:bodyPr/>
          <a:lstStyle/>
          <a:p>
            <a:r>
              <a:rPr lang="en-GB" dirty="0" smtClean="0"/>
              <a:t>L4 – Who were the Chartists? (Describe)</a:t>
            </a:r>
          </a:p>
          <a:p>
            <a:r>
              <a:rPr lang="en-GB" dirty="0" smtClean="0"/>
              <a:t>L5 – Why did the Chartists want change? (Explain)</a:t>
            </a:r>
          </a:p>
          <a:p>
            <a:r>
              <a:rPr lang="en-GB" dirty="0" smtClean="0"/>
              <a:t>L6 – Why would it annoy the Landowners? (Evaluate)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WALT: Who were the chartists. What did they want?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1753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were they?</a:t>
            </a:r>
            <a:endParaRPr lang="en-GB" dirty="0"/>
          </a:p>
        </p:txBody>
      </p:sp>
      <p:pic>
        <p:nvPicPr>
          <p:cNvPr id="4" name="Picture 2" descr="Horse and cab containing chartist peti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2813483" cy="4468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563888" y="2852936"/>
            <a:ext cx="5184576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400" dirty="0">
                <a:latin typeface="Candara" panose="020E0502030303020204" pitchFamily="34" charset="0"/>
              </a:rPr>
              <a:t>The Chartists collected signatures for a </a:t>
            </a:r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petition</a:t>
            </a:r>
            <a:r>
              <a:rPr lang="en-GB" sz="2400" dirty="0">
                <a:latin typeface="Candara" panose="020E0502030303020204" pitchFamily="34" charset="0"/>
              </a:rPr>
              <a:t> that would be presented to Parliament. Their Third petition in </a:t>
            </a:r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1848</a:t>
            </a:r>
            <a:r>
              <a:rPr lang="en-GB" sz="2400" dirty="0">
                <a:latin typeface="Candara" panose="020E0502030303020204" pitchFamily="34" charset="0"/>
              </a:rPr>
              <a:t> was enormous! It had to be carried in </a:t>
            </a:r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carriages</a:t>
            </a:r>
            <a:r>
              <a:rPr lang="en-GB" sz="2400" dirty="0">
                <a:latin typeface="Candara" panose="020E0502030303020204" pitchFamily="34" charset="0"/>
              </a:rPr>
              <a:t> like this one.  The Chartists claimed it had </a:t>
            </a:r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six million </a:t>
            </a:r>
            <a:r>
              <a:rPr lang="en-GB" sz="2400" dirty="0">
                <a:latin typeface="Candara" panose="020E0502030303020204" pitchFamily="34" charset="0"/>
              </a:rPr>
              <a:t>signatures, but the Government said there were only </a:t>
            </a:r>
            <a:r>
              <a:rPr lang="en-GB" sz="2400" dirty="0">
                <a:solidFill>
                  <a:srgbClr val="FF0000"/>
                </a:solidFill>
                <a:latin typeface="Candara" panose="020E0502030303020204" pitchFamily="34" charset="0"/>
              </a:rPr>
              <a:t>1.9 million</a:t>
            </a:r>
            <a:r>
              <a:rPr lang="en-GB" sz="2400" dirty="0">
                <a:latin typeface="Candara" panose="020E0502030303020204" pitchFamily="34" charset="0"/>
              </a:rPr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592403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Copy the table &amp; complete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3106330"/>
              </p:ext>
            </p:extLst>
          </p:nvPr>
        </p:nvGraphicFramePr>
        <p:xfrm>
          <a:off x="323528" y="1772816"/>
          <a:ext cx="8496300" cy="40324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448"/>
                <a:gridCol w="4463852"/>
              </a:tblGrid>
              <a:tr h="434980"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Chartist</a:t>
                      </a:r>
                      <a:r>
                        <a:rPr lang="en-GB" sz="1800" baseline="0" dirty="0" smtClean="0">
                          <a:latin typeface="Candara" panose="020E0502030303020204" pitchFamily="34" charset="0"/>
                        </a:rPr>
                        <a:t> Demand</a:t>
                      </a:r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Reason for it!</a:t>
                      </a:r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5011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A vote for every man 21 years of age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4320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The ballot should be secret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720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No property qualification – rich or poor should be able to be MPs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6480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MPs should be paid so anyone can afford to be an MP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792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Equal constituencies – each MP should represent the same number of voters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  <a:tr h="5040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There should be annual elections</a:t>
                      </a:r>
                      <a:r>
                        <a:rPr lang="en-GB" sz="180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GB" sz="1800" dirty="0" smtClean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  <a:tc>
                  <a:txBody>
                    <a:bodyPr/>
                    <a:lstStyle/>
                    <a:p>
                      <a:endParaRPr lang="en-GB" sz="1800" dirty="0">
                        <a:latin typeface="Candara" panose="020E0502030303020204" pitchFamily="34" charset="0"/>
                      </a:endParaRPr>
                    </a:p>
                  </a:txBody>
                  <a:tcPr marL="91433" marR="91433" marT="45723" marB="45723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46640" y="6021288"/>
            <a:ext cx="8496944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EXT: </a:t>
            </a:r>
            <a:r>
              <a:rPr lang="en-GB" dirty="0" smtClean="0">
                <a:latin typeface="Candara" panose="020E0502030303020204" pitchFamily="34" charset="0"/>
              </a:rPr>
              <a:t>Which do you think will upset the Landowners the most &amp; why?</a:t>
            </a:r>
          </a:p>
        </p:txBody>
      </p:sp>
    </p:spTree>
    <p:extLst>
      <p:ext uri="{BB962C8B-B14F-4D97-AF65-F5344CB8AC3E}">
        <p14:creationId xmlns:p14="http://schemas.microsoft.com/office/powerpoint/2010/main" val="392000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Who were the chartists…</a:t>
            </a:r>
            <a:endParaRPr lang="en-GB" dirty="0"/>
          </a:p>
        </p:txBody>
      </p:sp>
      <p:pic>
        <p:nvPicPr>
          <p:cNvPr id="4" name="Picture 3" descr="charter_scro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2336" y="1628800"/>
            <a:ext cx="6588224" cy="4733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51720" y="2628258"/>
            <a:ext cx="5001643" cy="3220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1.   A vote for every man 21 years of age.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2.   The ballot should be secret.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3.   No property qualification – rich or poor should be able to be MPs.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4.   MPs should be paid so anyone can afford to be an MP.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5.  Equal constituencies – each MP should represent the same number of voters.</a:t>
            </a:r>
          </a:p>
          <a:p>
            <a:pPr eaLnBrk="1" hangingPunct="1">
              <a:lnSpc>
                <a:spcPct val="85000"/>
              </a:lnSpc>
              <a:spcBef>
                <a:spcPct val="50000"/>
              </a:spcBef>
            </a:pPr>
            <a:r>
              <a:rPr lang="en-GB" altLang="en-US" sz="2000" dirty="0">
                <a:latin typeface="Candara" panose="020E0502030303020204" pitchFamily="34" charset="0"/>
              </a:rPr>
              <a:t>6.   There should be annual elections.</a:t>
            </a:r>
          </a:p>
        </p:txBody>
      </p:sp>
    </p:spTree>
    <p:extLst>
      <p:ext uri="{BB962C8B-B14F-4D97-AF65-F5344CB8AC3E}">
        <p14:creationId xmlns:p14="http://schemas.microsoft.com/office/powerpoint/2010/main" val="306364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Candara" panose="020E0502030303020204" pitchFamily="34" charset="0"/>
              </a:rPr>
              <a:t>Who do Chartists want to achieve? What </a:t>
            </a:r>
            <a:r>
              <a:rPr lang="en-GB" dirty="0" smtClean="0">
                <a:latin typeface="Candara" panose="020E0502030303020204" pitchFamily="34" charset="0"/>
              </a:rPr>
              <a:t>are their </a:t>
            </a:r>
            <a:r>
              <a:rPr lang="en-GB" dirty="0">
                <a:latin typeface="Candara" panose="020E0502030303020204" pitchFamily="34" charset="0"/>
              </a:rPr>
              <a:t>aims?</a:t>
            </a:r>
          </a:p>
          <a:p>
            <a:r>
              <a:rPr lang="en-GB" dirty="0">
                <a:latin typeface="Candara" panose="020E0502030303020204" pitchFamily="34" charset="0"/>
              </a:rPr>
              <a:t>Who are the leaders?</a:t>
            </a:r>
          </a:p>
          <a:p>
            <a:r>
              <a:rPr lang="en-GB" dirty="0">
                <a:latin typeface="Candara" panose="020E0502030303020204" pitchFamily="34" charset="0"/>
              </a:rPr>
              <a:t>What methods do they use?</a:t>
            </a:r>
          </a:p>
          <a:p>
            <a:r>
              <a:rPr lang="en-GB" dirty="0">
                <a:latin typeface="Candara" panose="020E0502030303020204" pitchFamily="34" charset="0"/>
              </a:rPr>
              <a:t>Is it legal?</a:t>
            </a:r>
          </a:p>
          <a:p>
            <a:r>
              <a:rPr lang="en-GB" dirty="0">
                <a:latin typeface="Candara" panose="020E0502030303020204" pitchFamily="34" charset="0"/>
              </a:rPr>
              <a:t>Who else has joined?</a:t>
            </a:r>
          </a:p>
          <a:p>
            <a:r>
              <a:rPr lang="en-GB" dirty="0">
                <a:latin typeface="Candara" panose="020E0502030303020204" pitchFamily="34" charset="0"/>
              </a:rPr>
              <a:t>How many have joined?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What's </a:t>
            </a:r>
            <a:r>
              <a:rPr lang="en-GB" dirty="0">
                <a:latin typeface="Candara" panose="020E0502030303020204" pitchFamily="34" charset="0"/>
              </a:rPr>
              <a:t>in it for me/us?</a:t>
            </a:r>
          </a:p>
          <a:p>
            <a:r>
              <a:rPr lang="en-GB" dirty="0">
                <a:latin typeface="Candara" panose="020E0502030303020204" pitchFamily="34" charset="0"/>
              </a:rPr>
              <a:t>What will it cost us?</a:t>
            </a:r>
          </a:p>
          <a:p>
            <a:r>
              <a:rPr lang="en-GB" dirty="0">
                <a:latin typeface="Candara" panose="020E0502030303020204" pitchFamily="34" charset="0"/>
              </a:rPr>
              <a:t>What is the </a:t>
            </a:r>
            <a:r>
              <a:rPr lang="en-GB" dirty="0" smtClean="0">
                <a:latin typeface="Candara" panose="020E0502030303020204" pitchFamily="34" charset="0"/>
              </a:rPr>
              <a:t>governments </a:t>
            </a:r>
            <a:r>
              <a:rPr lang="en-GB" dirty="0">
                <a:latin typeface="Candara" panose="020E0502030303020204" pitchFamily="34" charset="0"/>
              </a:rPr>
              <a:t>reaction to</a:t>
            </a:r>
          </a:p>
          <a:p>
            <a:r>
              <a:rPr lang="en-GB" dirty="0">
                <a:latin typeface="Candara" panose="020E0502030303020204" pitchFamily="34" charset="0"/>
              </a:rPr>
              <a:t>Chartism?</a:t>
            </a:r>
          </a:p>
          <a:p>
            <a:r>
              <a:rPr lang="en-GB" dirty="0">
                <a:latin typeface="Candara" panose="020E0502030303020204" pitchFamily="34" charset="0"/>
              </a:rPr>
              <a:t>Can women join?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8502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ular Callout 4"/>
          <p:cNvSpPr/>
          <p:nvPr/>
        </p:nvSpPr>
        <p:spPr>
          <a:xfrm>
            <a:off x="1331640" y="3645024"/>
            <a:ext cx="7560840" cy="2952328"/>
          </a:xfrm>
          <a:prstGeom prst="wedgeRoundRectCallout">
            <a:avLst>
              <a:gd name="adj1" fmla="val -54515"/>
              <a:gd name="adj2" fmla="val -41995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1997961"/>
          </a:xfrm>
        </p:spPr>
        <p:txBody>
          <a:bodyPr>
            <a:normAutofit/>
          </a:bodyPr>
          <a:lstStyle/>
          <a:p>
            <a:pPr marL="0" indent="0">
              <a:buFontTx/>
              <a:buNone/>
            </a:pPr>
            <a:r>
              <a:rPr lang="en-GB" altLang="en-US" sz="1800" dirty="0">
                <a:latin typeface="Candara" panose="020E0502030303020204" pitchFamily="34" charset="0"/>
              </a:rPr>
              <a:t>Individually you need to WRITE a speech in your books that a Chartist might give to justify (back up) why they want to make the changes in the charter.</a:t>
            </a:r>
          </a:p>
          <a:p>
            <a:pPr marL="0" indent="0">
              <a:buFontTx/>
              <a:buNone/>
            </a:pPr>
            <a:endParaRPr lang="en-GB" altLang="en-US" sz="1800" dirty="0">
              <a:latin typeface="Candara" panose="020E0502030303020204" pitchFamily="34" charset="0"/>
            </a:endParaRPr>
          </a:p>
          <a:p>
            <a:pPr marL="0" indent="0">
              <a:buFontTx/>
              <a:buNone/>
            </a:pPr>
            <a:r>
              <a:rPr lang="en-GB" altLang="en-US" sz="1800" dirty="0">
                <a:latin typeface="Candara" panose="020E0502030303020204" pitchFamily="34" charset="0"/>
              </a:rPr>
              <a:t>We will pick random pupils to read theirs aloud at the end to be peer assessed – so make sure yours is impressive and ready to go!</a:t>
            </a:r>
          </a:p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676081" y="3861048"/>
            <a:ext cx="687195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600" b="1" dirty="0" smtClean="0">
                <a:latin typeface="Candara" panose="020E0502030303020204" pitchFamily="34" charset="0"/>
              </a:rPr>
              <a:t>Ladies and Gentleman!</a:t>
            </a:r>
          </a:p>
          <a:p>
            <a:r>
              <a:rPr lang="en-GB" altLang="en-US" sz="1600" b="1" dirty="0" smtClean="0">
                <a:latin typeface="Candara" panose="020E0502030303020204" pitchFamily="34" charset="0"/>
              </a:rPr>
              <a:t>We Chartists feel the conditions of the working people of this country are….</a:t>
            </a:r>
          </a:p>
          <a:p>
            <a:endParaRPr lang="en-GB" altLang="en-US" sz="1600" b="1" dirty="0" smtClean="0">
              <a:latin typeface="Candara" panose="020E0502030303020204" pitchFamily="34" charset="0"/>
            </a:endParaRPr>
          </a:p>
          <a:p>
            <a:r>
              <a:rPr lang="en-GB" altLang="en-US" sz="1600" b="1" dirty="0" smtClean="0">
                <a:latin typeface="Candara" panose="020E0502030303020204" pitchFamily="34" charset="0"/>
              </a:rPr>
              <a:t>Not only that but they have very few rights! For example…</a:t>
            </a:r>
          </a:p>
          <a:p>
            <a:endParaRPr lang="en-GB" altLang="en-US" sz="1600" b="1" dirty="0" smtClean="0">
              <a:latin typeface="Candara" panose="020E0502030303020204" pitchFamily="34" charset="0"/>
            </a:endParaRPr>
          </a:p>
          <a:p>
            <a:r>
              <a:rPr lang="en-GB" altLang="en-US" sz="1600" b="1" dirty="0" smtClean="0">
                <a:latin typeface="Candara" panose="020E0502030303020204" pitchFamily="34" charset="0"/>
              </a:rPr>
              <a:t>We Chartists suggest we change all this. We have written a charter that says…[insert demand] …The current law is unfair because … I know you the landowners will be annoyed as you feel there is no need for reform but…</a:t>
            </a:r>
          </a:p>
          <a:p>
            <a:endParaRPr lang="en-GB" altLang="en-US" sz="1600" b="1" dirty="0" smtClean="0">
              <a:latin typeface="Candara" panose="020E0502030303020204" pitchFamily="34" charset="0"/>
            </a:endParaRPr>
          </a:p>
          <a:p>
            <a:r>
              <a:rPr lang="en-GB" altLang="en-US" sz="1600" b="1" dirty="0" smtClean="0">
                <a:latin typeface="Candara" panose="020E0502030303020204" pitchFamily="34" charset="0"/>
              </a:rPr>
              <a:t>We think these changes are necessary because….</a:t>
            </a:r>
            <a:endParaRPr lang="en-GB" altLang="en-US" sz="1600" b="1" dirty="0">
              <a:latin typeface="Candara" panose="020E0502030303020204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971600" y="5877272"/>
            <a:ext cx="7848550" cy="672596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2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Ext: Pick </a:t>
            </a:r>
            <a:r>
              <a:rPr lang="en-GB" altLang="en-US" sz="2400" dirty="0">
                <a:solidFill>
                  <a:srgbClr val="000000"/>
                </a:solidFill>
                <a:latin typeface="Candara" panose="020E0502030303020204" pitchFamily="34" charset="0"/>
              </a:rPr>
              <a:t>up an information sheet on the Chartists </a:t>
            </a:r>
            <a:r>
              <a:rPr lang="en-GB" altLang="en-US" sz="2400" dirty="0" smtClean="0">
                <a:solidFill>
                  <a:srgbClr val="000000"/>
                </a:solidFill>
                <a:latin typeface="Candara" panose="020E0502030303020204" pitchFamily="34" charset="0"/>
              </a:rPr>
              <a:t>to hit L6.</a:t>
            </a:r>
            <a:endParaRPr lang="en-GB" altLang="en-US" sz="2400" dirty="0">
              <a:solidFill>
                <a:srgbClr val="000000"/>
              </a:solidFill>
              <a:latin typeface="Candara" panose="020E0502030303020204" pitchFamily="34" charset="0"/>
            </a:endParaRPr>
          </a:p>
        </p:txBody>
      </p:sp>
      <p:sp>
        <p:nvSpPr>
          <p:cNvPr id="7" name="5-Point Star 6"/>
          <p:cNvSpPr/>
          <p:nvPr/>
        </p:nvSpPr>
        <p:spPr>
          <a:xfrm rot="709126">
            <a:off x="307362" y="5288815"/>
            <a:ext cx="1008112" cy="98437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5469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>
                <a:latin typeface="Candara" panose="020E0502030303020204" pitchFamily="34" charset="0"/>
              </a:rPr>
              <a:t>Needs to include:</a:t>
            </a:r>
          </a:p>
          <a:p>
            <a:pPr>
              <a:defRPr/>
            </a:pPr>
            <a:r>
              <a:rPr lang="en-GB" dirty="0" smtClean="0">
                <a:latin typeface="Candara" panose="020E0502030303020204" pitchFamily="34" charset="0"/>
              </a:rPr>
              <a:t>Some of the </a:t>
            </a:r>
            <a:r>
              <a:rPr lang="en-GB" b="1" dirty="0">
                <a:latin typeface="Candara" panose="020E0502030303020204" pitchFamily="34" charset="0"/>
              </a:rPr>
              <a:t>six</a:t>
            </a:r>
            <a:r>
              <a:rPr lang="en-GB" dirty="0">
                <a:latin typeface="Candara" panose="020E0502030303020204" pitchFamily="34" charset="0"/>
              </a:rPr>
              <a:t> </a:t>
            </a:r>
            <a:r>
              <a:rPr lang="en-GB" dirty="0" smtClean="0">
                <a:latin typeface="Candara" panose="020E0502030303020204" pitchFamily="34" charset="0"/>
              </a:rPr>
              <a:t>key </a:t>
            </a:r>
            <a:r>
              <a:rPr lang="en-GB" dirty="0">
                <a:latin typeface="Candara" panose="020E0502030303020204" pitchFamily="34" charset="0"/>
              </a:rPr>
              <a:t>Chartists demands</a:t>
            </a:r>
          </a:p>
          <a:p>
            <a:pPr>
              <a:defRPr/>
            </a:pPr>
            <a:r>
              <a:rPr lang="en-GB" dirty="0">
                <a:latin typeface="Candara" panose="020E0502030303020204" pitchFamily="34" charset="0"/>
              </a:rPr>
              <a:t>Reasons why they are important</a:t>
            </a:r>
          </a:p>
          <a:p>
            <a:pPr>
              <a:defRPr/>
            </a:pPr>
            <a:r>
              <a:rPr lang="en-GB" dirty="0">
                <a:latin typeface="Candara" panose="020E0502030303020204" pitchFamily="34" charset="0"/>
              </a:rPr>
              <a:t>Information about the conditions of the working classes (think back to two lessons)</a:t>
            </a:r>
          </a:p>
          <a:p>
            <a:pPr>
              <a:defRPr/>
            </a:pPr>
            <a:r>
              <a:rPr lang="en-GB" dirty="0">
                <a:latin typeface="Candara" panose="020E0502030303020204" pitchFamily="34" charset="0"/>
              </a:rPr>
              <a:t>Information about the rights of working people as they were then (think back to last week!)</a:t>
            </a:r>
          </a:p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Peer assessment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259632" y="47971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L4 – Who were the Chartists? (Describe)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L5 – Why did the Chartists want change? (Explain)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L6 – Why would it annoy the Landowners? (Evaluate)</a:t>
            </a:r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84168" y="4797152"/>
            <a:ext cx="26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WWW:</a:t>
            </a:r>
          </a:p>
          <a:p>
            <a:r>
              <a:rPr lang="en-GB" dirty="0" smtClean="0">
                <a:latin typeface="Candara" panose="020E0502030303020204" pitchFamily="34" charset="0"/>
              </a:rPr>
              <a:t>EBI: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086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latin typeface="Candara" panose="020E0502030303020204" pitchFamily="34" charset="0"/>
              </a:rPr>
              <a:t>Write one Change that the Chartist’s demanded…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Swap around the table and write WHY they wanted the change.</a:t>
            </a:r>
          </a:p>
          <a:p>
            <a:endParaRPr lang="en-GB" dirty="0" smtClean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Stick it to the wall when you are finished.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 </a:t>
            </a:r>
            <a:endParaRPr lang="en-GB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212" y="3933056"/>
            <a:ext cx="2660745" cy="2667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19872" y="3789040"/>
            <a:ext cx="52565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Candara" panose="020E0502030303020204" pitchFamily="34" charset="0"/>
              </a:rPr>
              <a:t>Take a Seat and Wait to be dismissed.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Tidy Books </a:t>
            </a:r>
          </a:p>
          <a:p>
            <a:endParaRPr lang="en-GB" dirty="0">
              <a:latin typeface="Candara" panose="020E0502030303020204" pitchFamily="34" charset="0"/>
            </a:endParaRPr>
          </a:p>
          <a:p>
            <a:r>
              <a:rPr lang="en-GB" dirty="0" smtClean="0">
                <a:latin typeface="Candara" panose="020E0502030303020204" pitchFamily="34" charset="0"/>
              </a:rPr>
              <a:t>Tidy Table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0845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116</TotalTime>
  <Words>666</Words>
  <Application>Microsoft Office PowerPoint</Application>
  <PresentationFormat>On-screen Show (4:3)</PresentationFormat>
  <Paragraphs>76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Starter – Why are you unhappy in 1800…</vt:lpstr>
      <vt:lpstr>WALT: Who were the chartists. What did they want?</vt:lpstr>
      <vt:lpstr>Who were they?</vt:lpstr>
      <vt:lpstr>Copy the table &amp; complete</vt:lpstr>
      <vt:lpstr>Who were the chartists…</vt:lpstr>
      <vt:lpstr>PowerPoint Presentation</vt:lpstr>
      <vt:lpstr>PowerPoint Presentation</vt:lpstr>
      <vt:lpstr>Peer assessment</vt:lpstr>
      <vt:lpstr>Plenary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WALT: Who were the chartists. What did they want?</dc:title>
  <dc:creator>CJW</dc:creator>
  <cp:lastModifiedBy>CJW</cp:lastModifiedBy>
  <cp:revision>10</cp:revision>
  <dcterms:created xsi:type="dcterms:W3CDTF">2014-01-21T19:49:36Z</dcterms:created>
  <dcterms:modified xsi:type="dcterms:W3CDTF">2014-01-21T21:46:35Z</dcterms:modified>
</cp:coreProperties>
</file>