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8F2E62-23BC-47B0-9CCD-5BA9A8CDF3C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771D824-6CB7-4EA6-ABAF-68347B2EEF4B}" type="datetimeFigureOut">
              <a:rPr lang="en-GB" smtClean="0"/>
              <a:t>17/03/2014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WALT: What </a:t>
            </a:r>
            <a:r>
              <a:rPr lang="en-GB" sz="3600" dirty="0"/>
              <a:t>Best explains why the English Civil War started?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04304"/>
            <a:ext cx="1914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6436">
            <a:off x="167502" y="4653136"/>
            <a:ext cx="22193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385" y="3848287"/>
            <a:ext cx="15621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53944"/>
            <a:ext cx="1318583" cy="185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22257"/>
            <a:ext cx="453447" cy="58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767" y="2213247"/>
            <a:ext cx="289072" cy="37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31" y="2512601"/>
            <a:ext cx="289072" cy="374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619" y="2812937"/>
            <a:ext cx="424431" cy="54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838" y="2922888"/>
            <a:ext cx="476201" cy="61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3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543800" cy="2593975"/>
          </a:xfrm>
        </p:spPr>
        <p:txBody>
          <a:bodyPr/>
          <a:lstStyle/>
          <a:p>
            <a:r>
              <a:rPr lang="en-GB" sz="5400" dirty="0" smtClean="0"/>
              <a:t>WALT: </a:t>
            </a:r>
            <a:r>
              <a:rPr lang="en-GB" sz="5400" dirty="0"/>
              <a:t>What Best explains why the English Civil War started?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90264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946674"/>
              </p:ext>
            </p:extLst>
          </p:nvPr>
        </p:nvGraphicFramePr>
        <p:xfrm>
          <a:off x="467544" y="1556792"/>
          <a:ext cx="4771680" cy="4800599"/>
        </p:xfrm>
        <a:graphic>
          <a:graphicData uri="http://schemas.openxmlformats.org/drawingml/2006/table">
            <a:tbl>
              <a:tblPr/>
              <a:tblGrid>
                <a:gridCol w="1590560"/>
                <a:gridCol w="1590560"/>
                <a:gridCol w="1590560"/>
              </a:tblGrid>
              <a:tr h="751901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n 1625, Charles went to war with Spain and lost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In 1629, Charles locked MP's out of Parliament for 11 years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Charles was arrogant and conceited and would not listen to the opinions of others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8932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Many in England feared that Charles favoured the Catholics too much - after all, he was married to a Catholic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Charles firmly believed in the divine rights of kings and that it was his right to run the country as he wished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Since Henry VIII there had been problems over religion and Charles could not hope to keep everybody happy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5417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Charles spent a great deal of money on works of art by Rubens and Van Dyck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There was a general belief in the country that Parliament should have more say in how the country was run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In 1640, Charles fought a war against the Scots and lost. He had to pay the Scots to leave England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2448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In 1626, Parliament refused to raise money for Charles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Many feared that the children of Charles were being secretly brought up as Roman Catholics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England had general money problems in the 1620's to 1640's. Charles should have set a better example to his people with regards to spending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1901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In 1628, Charles went to war with the French and lost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  <a:latin typeface="Arial"/>
                        </a:rPr>
                        <a:t>Charles had too many favourites at court - he listened only to their advice</a:t>
                      </a:r>
                      <a:endParaRPr lang="en-GB" sz="110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Arial"/>
                        </a:rPr>
                        <a:t>In 1634, Charles extended Ship Money throughout the country</a:t>
                      </a:r>
                      <a:endParaRPr lang="en-GB" sz="1100" dirty="0">
                        <a:effectLst/>
                      </a:endParaRPr>
                    </a:p>
                  </a:txBody>
                  <a:tcPr marL="57839" marR="57839" marT="28919" marB="28919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84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Mark Scheme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732579"/>
              </p:ext>
            </p:extLst>
          </p:nvPr>
        </p:nvGraphicFramePr>
        <p:xfrm>
          <a:off x="251520" y="1340768"/>
          <a:ext cx="7776864" cy="51845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92558"/>
                <a:gridCol w="6884306"/>
              </a:tblGrid>
              <a:tr h="108893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Remembered and Described the reasons why the English Civil War </a:t>
                      </a:r>
                      <a:r>
                        <a:rPr lang="en-GB" sz="1400" dirty="0" smtClean="0">
                          <a:effectLst/>
                        </a:rPr>
                        <a:t>started.</a:t>
                      </a:r>
                      <a:endParaRPr lang="en-GB" sz="14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Described  some of the main events of the English Civil </a:t>
                      </a:r>
                      <a:r>
                        <a:rPr lang="en-GB" sz="1400" dirty="0" smtClean="0">
                          <a:effectLst/>
                        </a:rPr>
                        <a:t>War.</a:t>
                      </a:r>
                      <a:endParaRPr lang="en-GB" sz="1400" dirty="0">
                        <a:effectLst/>
                      </a:endParaRPr>
                    </a:p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893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Started to explain the reasons why the English Civil War started. Explained the chain of events in the story of the English Civil </a:t>
                      </a:r>
                      <a:r>
                        <a:rPr lang="en-GB" sz="1400" dirty="0" smtClean="0">
                          <a:effectLst/>
                        </a:rPr>
                        <a:t>War.</a:t>
                      </a:r>
                      <a:endParaRPr lang="en-GB" sz="14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Explained in your conclusion why one cause was in your opinion more important than the </a:t>
                      </a:r>
                      <a:r>
                        <a:rPr lang="en-GB" sz="1400" dirty="0" smtClean="0">
                          <a:effectLst/>
                        </a:rPr>
                        <a:t>others.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521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Explained </a:t>
                      </a:r>
                      <a:r>
                        <a:rPr lang="en-GB" sz="1400" dirty="0">
                          <a:effectLst/>
                        </a:rPr>
                        <a:t>in depth the reasons for the start of the English Civil War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Started to analyse the events in the story of the English Civil </a:t>
                      </a:r>
                      <a:r>
                        <a:rPr lang="en-GB" sz="1400" dirty="0" smtClean="0">
                          <a:effectLst/>
                        </a:rPr>
                        <a:t>War..</a:t>
                      </a:r>
                      <a:endParaRPr lang="en-GB" sz="14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Reached a supported conclusion explaining your choice of the most important causes using some revised knowledge and </a:t>
                      </a:r>
                      <a:r>
                        <a:rPr lang="en-GB" sz="1400" dirty="0" smtClean="0">
                          <a:effectLst/>
                        </a:rPr>
                        <a:t>understanding.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149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400" dirty="0">
                          <a:effectLst/>
                        </a:rPr>
                        <a:t>7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Explained the reasons for the outbreak of the English Civil War evaluating consistently.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Fully analysed the events of the English Civil </a:t>
                      </a:r>
                      <a:r>
                        <a:rPr lang="en-GB" sz="1400" dirty="0" smtClean="0">
                          <a:effectLst/>
                        </a:rPr>
                        <a:t>War and </a:t>
                      </a:r>
                      <a:r>
                        <a:rPr lang="en-GB" sz="1400" dirty="0">
                          <a:effectLst/>
                        </a:rPr>
                        <a:t>linked this analysis to your argument and </a:t>
                      </a:r>
                      <a:r>
                        <a:rPr lang="en-GB" sz="1400" dirty="0" smtClean="0">
                          <a:effectLst/>
                        </a:rPr>
                        <a:t>conclusion.</a:t>
                      </a:r>
                      <a:endParaRPr lang="en-GB" sz="14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None/>
                        <a:tabLst>
                          <a:tab pos="457200" algn="l"/>
                        </a:tabLst>
                      </a:pPr>
                      <a:r>
                        <a:rPr lang="en-GB" sz="1400" dirty="0">
                          <a:effectLst/>
                        </a:rPr>
                        <a:t>Reached an evaluated and supported conclusion to the question supported by clear and consistent argument, analysis and evidence.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01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Frame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>
                <a:latin typeface="Candara" panose="020E0502030303020204" pitchFamily="34" charset="0"/>
              </a:rPr>
              <a:t>In </a:t>
            </a:r>
            <a:r>
              <a:rPr lang="en-GB" sz="1800" dirty="0">
                <a:latin typeface="Candara" panose="020E0502030303020204" pitchFamily="34" charset="0"/>
              </a:rPr>
              <a:t>my opinion, the most important reason why the English Civil war started was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  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This was a very important reason because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  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Another reason why the English Civil War started was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   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This was also very important because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  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There were several other reasons why the English Civil War started including;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  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Probably the least important reason why was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  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This is less important because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1800" dirty="0">
                <a:latin typeface="Candara" panose="020E0502030303020204" pitchFamily="34" charset="0"/>
              </a:rPr>
              <a:t>In conclusion the English Civil war is best explained by……. I believe this because</a:t>
            </a:r>
            <a:r>
              <a:rPr lang="en-GB" sz="1800" dirty="0" smtClean="0">
                <a:latin typeface="Candara" panose="020E0502030303020204" pitchFamily="34" charset="0"/>
              </a:rPr>
              <a:t>..........</a:t>
            </a:r>
            <a:endParaRPr lang="en-GB" sz="1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41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</TotalTime>
  <Words>433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WALT: What Best explains why the English Civil War started?</vt:lpstr>
      <vt:lpstr>WALT: What Best explains why the English Civil War started?</vt:lpstr>
      <vt:lpstr>Causes</vt:lpstr>
      <vt:lpstr>Assessment Mark Scheme</vt:lpstr>
      <vt:lpstr>Writing Frame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What Best explains why the English Civil War started?</dc:title>
  <dc:creator>CJW</dc:creator>
  <cp:lastModifiedBy>CJW</cp:lastModifiedBy>
  <cp:revision>2</cp:revision>
  <dcterms:created xsi:type="dcterms:W3CDTF">2014-03-17T23:01:48Z</dcterms:created>
  <dcterms:modified xsi:type="dcterms:W3CDTF">2014-03-17T23:16:42Z</dcterms:modified>
</cp:coreProperties>
</file>