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24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02C21D0-8EA5-4F5D-B6B2-2D58743D991A}" type="datetimeFigureOut">
              <a:rPr lang="en-GB" smtClean="0"/>
              <a:t>18/01/2014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4F68EC-CA0F-47ED-B6D9-C40017352CFA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21D0-8EA5-4F5D-B6B2-2D58743D991A}" type="datetimeFigureOut">
              <a:rPr lang="en-GB" smtClean="0"/>
              <a:t>18/01/2014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68EC-CA0F-47ED-B6D9-C40017352CF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21D0-8EA5-4F5D-B6B2-2D58743D991A}" type="datetimeFigureOut">
              <a:rPr lang="en-GB" smtClean="0"/>
              <a:t>18/01/2014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D4F68EC-CA0F-47ED-B6D9-C40017352CF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21D0-8EA5-4F5D-B6B2-2D58743D991A}" type="datetimeFigureOut">
              <a:rPr lang="en-GB" smtClean="0"/>
              <a:t>18/01/2014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68EC-CA0F-47ED-B6D9-C40017352CF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2C21D0-8EA5-4F5D-B6B2-2D58743D991A}" type="datetimeFigureOut">
              <a:rPr lang="en-GB" smtClean="0"/>
              <a:t>18/01/2014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D4F68EC-CA0F-47ED-B6D9-C40017352CF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21D0-8EA5-4F5D-B6B2-2D58743D991A}" type="datetimeFigureOut">
              <a:rPr lang="en-GB" smtClean="0"/>
              <a:t>18/01/2014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68EC-CA0F-47ED-B6D9-C40017352CF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21D0-8EA5-4F5D-B6B2-2D58743D991A}" type="datetimeFigureOut">
              <a:rPr lang="en-GB" smtClean="0"/>
              <a:t>18/01/2014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68EC-CA0F-47ED-B6D9-C40017352CF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21D0-8EA5-4F5D-B6B2-2D58743D991A}" type="datetimeFigureOut">
              <a:rPr lang="en-GB" smtClean="0"/>
              <a:t>18/01/2014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68EC-CA0F-47ED-B6D9-C40017352CF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21D0-8EA5-4F5D-B6B2-2D58743D991A}" type="datetimeFigureOut">
              <a:rPr lang="en-GB" smtClean="0"/>
              <a:t>18/01/2014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68EC-CA0F-47ED-B6D9-C40017352CF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21D0-8EA5-4F5D-B6B2-2D58743D991A}" type="datetimeFigureOut">
              <a:rPr lang="en-GB" smtClean="0"/>
              <a:t>18/01/2014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4F68EC-CA0F-47ED-B6D9-C40017352CF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21D0-8EA5-4F5D-B6B2-2D58743D991A}" type="datetimeFigureOut">
              <a:rPr lang="en-GB" smtClean="0"/>
              <a:t>18/01/2014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68EC-CA0F-47ED-B6D9-C40017352CF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02C21D0-8EA5-4F5D-B6B2-2D58743D991A}" type="datetimeFigureOut">
              <a:rPr lang="en-GB" smtClean="0"/>
              <a:t>18/01/2014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8D4F68EC-CA0F-47ED-B6D9-C40017352CF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 one sheet of paper in front of you. WRITE ONE THING DOWN AND PASS IT AROUND.</a:t>
            </a:r>
          </a:p>
          <a:p>
            <a:endParaRPr lang="en-GB" dirty="0"/>
          </a:p>
          <a:p>
            <a:r>
              <a:rPr lang="en-GB" dirty="0" smtClean="0"/>
              <a:t>What can you remember from last week about Settlements…</a:t>
            </a:r>
          </a:p>
          <a:p>
            <a:r>
              <a:rPr lang="en-GB" dirty="0" smtClean="0"/>
              <a:t>EXTENSION - What makes a good place for a Settlement?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Rally table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9512" y="6021288"/>
            <a:ext cx="8712968" cy="6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FF0000"/>
                </a:solidFill>
              </a:rPr>
              <a:t>WALT: How are Settlements planned?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25144"/>
            <a:ext cx="22796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91080"/>
            <a:ext cx="9144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375175"/>
            <a:ext cx="8112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91080"/>
            <a:ext cx="1073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208" y="4291118"/>
            <a:ext cx="10112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26" y="3556761"/>
            <a:ext cx="873695" cy="108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3636">
            <a:off x="4211961" y="3806743"/>
            <a:ext cx="2120650" cy="1418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6710">
            <a:off x="6475137" y="4646717"/>
            <a:ext cx="2029172" cy="126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587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25638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092" y="1628800"/>
            <a:ext cx="230425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383" y="4068963"/>
            <a:ext cx="230425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510" y="1622245"/>
            <a:ext cx="230425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0420" y="1663178"/>
            <a:ext cx="8036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842510" y="1680798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490420" y="4068963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864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GB" dirty="0" smtClean="0"/>
              <a:t>Draw your own version of a </a:t>
            </a:r>
            <a:r>
              <a:rPr lang="en-GB" dirty="0" smtClean="0"/>
              <a:t>Linear</a:t>
            </a:r>
          </a:p>
          <a:p>
            <a:pPr marL="45720" indent="0">
              <a:buNone/>
            </a:pPr>
            <a:r>
              <a:rPr lang="en-GB" dirty="0" smtClean="0"/>
              <a:t>&amp; </a:t>
            </a:r>
            <a:r>
              <a:rPr lang="en-GB" dirty="0" smtClean="0"/>
              <a:t>Nucleated </a:t>
            </a:r>
            <a:r>
              <a:rPr lang="en-GB" dirty="0" smtClean="0"/>
              <a:t>Town</a:t>
            </a:r>
            <a:r>
              <a:rPr lang="en-GB" dirty="0"/>
              <a:t> </a:t>
            </a:r>
            <a:r>
              <a:rPr lang="en-GB" dirty="0" smtClean="0"/>
              <a:t>You </a:t>
            </a:r>
            <a:r>
              <a:rPr lang="en-GB" dirty="0" smtClean="0"/>
              <a:t>must </a:t>
            </a:r>
            <a:r>
              <a:rPr lang="en-GB" dirty="0" smtClean="0"/>
              <a:t>include</a:t>
            </a:r>
          </a:p>
          <a:p>
            <a:pPr marL="45720" indent="0">
              <a:buNone/>
            </a:pPr>
            <a:r>
              <a:rPr lang="en-GB" dirty="0" smtClean="0"/>
              <a:t>the </a:t>
            </a:r>
            <a:r>
              <a:rPr lang="en-GB" dirty="0" smtClean="0"/>
              <a:t>following;</a:t>
            </a:r>
          </a:p>
          <a:p>
            <a:pPr marL="45720" indent="0">
              <a:buNone/>
            </a:pPr>
            <a:endParaRPr lang="en-GB" dirty="0"/>
          </a:p>
          <a:p>
            <a:pPr marL="45720" indent="0">
              <a:buNone/>
            </a:pPr>
            <a:r>
              <a:rPr lang="en-GB" dirty="0" smtClean="0"/>
              <a:t>At least;</a:t>
            </a:r>
          </a:p>
          <a:p>
            <a:pPr marL="45720" indent="0">
              <a:buNone/>
            </a:pPr>
            <a:endParaRPr lang="en-GB" dirty="0" smtClean="0"/>
          </a:p>
          <a:p>
            <a:pPr marL="45720" indent="0">
              <a:buNone/>
            </a:pPr>
            <a:endParaRPr lang="en-GB" dirty="0"/>
          </a:p>
          <a:p>
            <a:pPr marL="45720" indent="0">
              <a:buNone/>
            </a:pP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Now create your own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83568" y="4509120"/>
            <a:ext cx="576064" cy="5760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>
            <a:stCxn id="4" idx="0"/>
          </p:cNvCxnSpPr>
          <p:nvPr/>
        </p:nvCxnSpPr>
        <p:spPr>
          <a:xfrm flipV="1">
            <a:off x="971600" y="3933056"/>
            <a:ext cx="0" cy="5760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3568" y="4221088"/>
            <a:ext cx="57606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83568" y="5517232"/>
            <a:ext cx="108012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907704" y="5301208"/>
            <a:ext cx="5400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600164" y="5517232"/>
            <a:ext cx="81970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/>
          <p:cNvCxnSpPr/>
          <p:nvPr/>
        </p:nvCxnSpPr>
        <p:spPr>
          <a:xfrm>
            <a:off x="5404842" y="4365104"/>
            <a:ext cx="390500" cy="14401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293171" y="3979887"/>
            <a:ext cx="390500" cy="14401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293171" y="4365104"/>
            <a:ext cx="390500" cy="11621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392688" y="4002943"/>
            <a:ext cx="390500" cy="11621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>
            <a:off x="4179615" y="3573016"/>
            <a:ext cx="1008112" cy="3024336"/>
          </a:xfrm>
          <a:prstGeom prst="arc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3230513" y="4248894"/>
            <a:ext cx="3168352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55096" y="4125069"/>
            <a:ext cx="781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655096" y="4365104"/>
            <a:ext cx="781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164288" y="5517232"/>
            <a:ext cx="576064" cy="5760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7164288" y="5508521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P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207124" y="5823661"/>
            <a:ext cx="576064" cy="5760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5207124" y="5814950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V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19672" y="4119153"/>
            <a:ext cx="980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Church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1223628" y="6215059"/>
            <a:ext cx="248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 Dwellings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3914589" y="3074561"/>
            <a:ext cx="248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Road, River &amp; Bridge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 rot="20975832">
            <a:off x="5156727" y="5243388"/>
            <a:ext cx="248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Visitor &amp; Parking Site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 rot="664837">
            <a:off x="6247359" y="1506677"/>
            <a:ext cx="259228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EXT: Describe in your own words why your layout is Linear, why your layout is Nucleated!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9675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QQT KEY WORDS!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QQT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171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725144"/>
            <a:ext cx="6480720" cy="1828800"/>
          </a:xfrm>
        </p:spPr>
        <p:txBody>
          <a:bodyPr>
            <a:normAutofit/>
          </a:bodyPr>
          <a:lstStyle/>
          <a:p>
            <a:r>
              <a:rPr lang="en-GB" dirty="0" smtClean="0"/>
              <a:t>L4 – Describe the different Settlement Shapes</a:t>
            </a:r>
          </a:p>
          <a:p>
            <a:r>
              <a:rPr lang="en-GB" dirty="0" smtClean="0"/>
              <a:t>L5 – Explain why they were built in these shapes.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WALT: How are Settlements planned?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317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Water</a:t>
            </a:r>
          </a:p>
          <a:p>
            <a:r>
              <a:rPr lang="en-GB" dirty="0" smtClean="0"/>
              <a:t>Not too much water…</a:t>
            </a:r>
          </a:p>
          <a:p>
            <a:r>
              <a:rPr lang="en-GB" dirty="0" smtClean="0"/>
              <a:t>Flat land</a:t>
            </a:r>
          </a:p>
          <a:p>
            <a:r>
              <a:rPr lang="en-GB" dirty="0" smtClean="0"/>
              <a:t>Sheltered</a:t>
            </a:r>
          </a:p>
          <a:p>
            <a:r>
              <a:rPr lang="en-GB" dirty="0" smtClean="0"/>
              <a:t>Materials</a:t>
            </a:r>
          </a:p>
          <a:p>
            <a:r>
              <a:rPr lang="en-GB" dirty="0" smtClean="0"/>
              <a:t>Stone and wood</a:t>
            </a:r>
          </a:p>
          <a:p>
            <a:r>
              <a:rPr lang="en-GB" dirty="0" smtClean="0"/>
              <a:t>Protection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Settlement recap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4688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Settlement shapes</a:t>
            </a:r>
            <a:endParaRPr lang="en-GB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96663" y="2925068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12563" y="3140968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299900" y="3212405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588825" y="3356868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876163" y="3428305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165088" y="3499743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868100" y="3428305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085588" y="3645793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372925" y="3717230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661850" y="3861693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949188" y="3933130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2238113" y="4004568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507738" y="3283843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580763" y="3140968"/>
            <a:ext cx="2159000" cy="720725"/>
          </a:xfrm>
          <a:custGeom>
            <a:avLst/>
            <a:gdLst>
              <a:gd name="T0" fmla="*/ 0 w 1360"/>
              <a:gd name="T1" fmla="*/ 0 h 454"/>
              <a:gd name="T2" fmla="*/ 680 w 1360"/>
              <a:gd name="T3" fmla="*/ 318 h 454"/>
              <a:gd name="T4" fmla="*/ 1360 w 1360"/>
              <a:gd name="T5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60" h="454">
                <a:moveTo>
                  <a:pt x="0" y="0"/>
                </a:moveTo>
                <a:cubicBezTo>
                  <a:pt x="226" y="121"/>
                  <a:pt x="453" y="242"/>
                  <a:pt x="680" y="318"/>
                </a:cubicBezTo>
                <a:cubicBezTo>
                  <a:pt x="907" y="394"/>
                  <a:pt x="1239" y="431"/>
                  <a:pt x="1360" y="454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4140522" y="3506585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4429447" y="3578023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4572322" y="3938385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5077147" y="3938385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4284984" y="4082848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4500884" y="4441623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4861247" y="4298748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5508947" y="4082848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5148584" y="4225723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4789809" y="4586085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5148584" y="4514648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4861247" y="3649460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3997647" y="3865360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4069084" y="4441623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7402528" y="2850456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7961328" y="3066356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7258065" y="3858518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8339153" y="4218881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8266128" y="3571181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6970728" y="3353693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3420070" y="1772815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Nucleated  Settlement </a:t>
            </a:r>
            <a:r>
              <a:rPr lang="en-GB" dirty="0" smtClean="0"/>
              <a:t>– Buildings are grouped together around a focus point. IE Bridge or Crossroads.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327298" y="1772815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Linear Settlement </a:t>
            </a:r>
            <a:r>
              <a:rPr lang="en-GB" dirty="0" smtClean="0"/>
              <a:t>– Buildings are along a road or another feature</a:t>
            </a:r>
            <a:endParaRPr lang="en-GB" dirty="0"/>
          </a:p>
        </p:txBody>
      </p:sp>
      <p:sp>
        <p:nvSpPr>
          <p:cNvPr id="43" name="Rectangle 42"/>
          <p:cNvSpPr/>
          <p:nvPr/>
        </p:nvSpPr>
        <p:spPr>
          <a:xfrm>
            <a:off x="6272993" y="1772815"/>
            <a:ext cx="2573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GB" altLang="en-US" dirty="0" smtClean="0">
                <a:solidFill>
                  <a:srgbClr val="FF0000"/>
                </a:solidFill>
              </a:rPr>
              <a:t>Dispersed Settlement </a:t>
            </a:r>
            <a:r>
              <a:rPr lang="en-GB" altLang="en-US" dirty="0" smtClean="0"/>
              <a:t>-  where few buildings are spread over a large area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58954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White boards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6804685" cy="437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699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White boards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676372" cy="431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844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White boards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29431"/>
            <a:ext cx="6120680" cy="457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520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Around the room are several pictures and images – Write on the sheet what type of settlement you think it is.</a:t>
            </a:r>
          </a:p>
          <a:p>
            <a:endParaRPr lang="en-GB" dirty="0"/>
          </a:p>
          <a:p>
            <a:r>
              <a:rPr lang="en-GB" dirty="0" smtClean="0"/>
              <a:t>N – For Nucleated </a:t>
            </a:r>
          </a:p>
          <a:p>
            <a:r>
              <a:rPr lang="en-GB" dirty="0" smtClean="0"/>
              <a:t>L – For Linear</a:t>
            </a:r>
          </a:p>
          <a:p>
            <a:r>
              <a:rPr lang="en-GB" dirty="0" smtClean="0"/>
              <a:t>D – For Dispersed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Around the room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8689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18037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11080"/>
            <a:ext cx="3817218" cy="3939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394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50</TotalTime>
  <Words>238</Words>
  <Application>Microsoft Office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Grid</vt:lpstr>
      <vt:lpstr>Rally table</vt:lpstr>
      <vt:lpstr>WALT: How are Settlements planned?</vt:lpstr>
      <vt:lpstr>Settlement recap</vt:lpstr>
      <vt:lpstr>Settlement shapes</vt:lpstr>
      <vt:lpstr>White boards</vt:lpstr>
      <vt:lpstr>White boards</vt:lpstr>
      <vt:lpstr>White boards</vt:lpstr>
      <vt:lpstr>Around the room</vt:lpstr>
      <vt:lpstr>PowerPoint Presentation</vt:lpstr>
      <vt:lpstr>PowerPoint Presentation</vt:lpstr>
      <vt:lpstr>Now create your own</vt:lpstr>
      <vt:lpstr>QQT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CJW</dc:creator>
  <cp:lastModifiedBy>CJW</cp:lastModifiedBy>
  <cp:revision>8</cp:revision>
  <dcterms:created xsi:type="dcterms:W3CDTF">2014-01-18T16:38:14Z</dcterms:created>
  <dcterms:modified xsi:type="dcterms:W3CDTF">2014-01-18T17:30:56Z</dcterms:modified>
</cp:coreProperties>
</file>