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56" r:id="rId3"/>
    <p:sldId id="257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5753-1B0B-4397-B1A3-DBD4EC9D16BE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47E3-5753-4921-965F-5304C7EDB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3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Ask-</a:t>
            </a:r>
            <a:r>
              <a:rPr lang="en-GB" baseline="0" dirty="0" smtClean="0"/>
              <a:t> How could the flooding problem be overcome.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31DCE-90C6-3042-82D2-47A12AB4E2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7EC625-87F2-46DE-A78F-3FAEB0B1189A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0DC66B-ED0D-45CA-8B60-968A4A9625C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http://www.britsnz.co.nz/uploads/images/New%20House%20Build%202008/land.2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What do all of these have in </a:t>
            </a:r>
            <a:r>
              <a:rPr lang="en-GB" sz="4000" dirty="0" smtClean="0">
                <a:latin typeface="Candara" panose="020E0502030303020204" pitchFamily="34" charset="0"/>
              </a:rPr>
              <a:t>common</a:t>
            </a:r>
            <a:r>
              <a:rPr lang="en-GB" dirty="0" smtClean="0">
                <a:latin typeface="Candara" panose="020E0502030303020204" pitchFamily="34" charset="0"/>
              </a:rPr>
              <a:t>?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904">
            <a:off x="173985" y="1188899"/>
            <a:ext cx="344880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8308">
            <a:off x="6156176" y="1196752"/>
            <a:ext cx="2746403" cy="2059802"/>
          </a:xfrm>
          <a:prstGeom prst="rect">
            <a:avLst/>
          </a:prstGeom>
        </p:spPr>
      </p:pic>
      <p:pic>
        <p:nvPicPr>
          <p:cNvPr id="6" name="Picture 11" descr="barleypicnicsite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5">
            <a:off x="5634330" y="4509120"/>
            <a:ext cx="33416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6" y="4293096"/>
            <a:ext cx="3418581" cy="228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54817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00748"/>
            <a:ext cx="38528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5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26" name="il_fi" descr="http://www.britsnz.co.nz/uploads/images/New%20House%20Build%202008/land.2.jpg"/>
          <p:cNvPicPr>
            <a:picLocks noChangeAspect="1" noChangeArrowheads="1"/>
          </p:cNvPicPr>
          <p:nvPr/>
        </p:nvPicPr>
        <p:blipFill>
          <a:blip r:link="rId2" cstate="print"/>
          <a:srcRect/>
          <a:stretch>
            <a:fillRect/>
          </a:stretch>
        </p:blipFill>
        <p:spPr bwMode="auto">
          <a:xfrm>
            <a:off x="386561" y="938633"/>
            <a:ext cx="8458200" cy="56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76826" y="1346715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bg1"/>
                </a:solidFill>
                <a:latin typeface="Comic Sans MS"/>
                <a:cs typeface="Comic Sans MS"/>
              </a:rPr>
              <a:t>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1274" y="460114"/>
            <a:ext cx="6884461" cy="7719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Bell MT"/>
                <a:cs typeface="Bell MT"/>
              </a:rPr>
              <a:t>The land is very flat. The area is very open and there is only a small area of forest. </a:t>
            </a:r>
            <a:endParaRPr lang="en-GB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29565" y="4742796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Flat land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28232" y="3600450"/>
            <a:ext cx="1986935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Area of forest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654232" y="4118380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Good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 fertile soil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3694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Words QQT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 UP and MOVE AROUND, ask someone the Question on your card and wait for them to answer. Try and help them if they don’t know.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They ask you their Question.</a:t>
            </a:r>
          </a:p>
          <a:p>
            <a:endParaRPr lang="en-GB" dirty="0"/>
          </a:p>
          <a:p>
            <a:r>
              <a:rPr lang="en-GB" dirty="0" smtClean="0"/>
              <a:t>Swap Cards and move on, find someone else!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87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your hometown. </a:t>
            </a:r>
          </a:p>
          <a:p>
            <a:endParaRPr lang="en-US" dirty="0"/>
          </a:p>
          <a:p>
            <a:r>
              <a:rPr lang="en-US" dirty="0" smtClean="0"/>
              <a:t>Describe why it would have originally been built. </a:t>
            </a:r>
          </a:p>
          <a:p>
            <a:endParaRPr lang="en-US" dirty="0"/>
          </a:p>
          <a:p>
            <a:r>
              <a:rPr lang="en-US" dirty="0" smtClean="0"/>
              <a:t>Is it near a river, is it flat, is it hilly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8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L4: Describe the location of a settlement</a:t>
            </a:r>
          </a:p>
          <a:p>
            <a:r>
              <a:rPr lang="en-GB" dirty="0" smtClean="0"/>
              <a:t>L5: Explain what makes a good location for a settlement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WALT: What makes a good place to live?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8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720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FF3300"/>
                </a:solidFill>
              </a:rPr>
              <a:t>Settlement</a:t>
            </a:r>
            <a:r>
              <a:rPr lang="en-GB" altLang="en-US" dirty="0" smtClean="0"/>
              <a:t> – a place where people live (town, village or city)</a:t>
            </a:r>
          </a:p>
          <a:p>
            <a:endParaRPr lang="en-GB" altLang="en-US" dirty="0" smtClean="0"/>
          </a:p>
          <a:p>
            <a:r>
              <a:rPr lang="en-GB" altLang="en-US" b="1" dirty="0" smtClean="0">
                <a:solidFill>
                  <a:srgbClr val="FF3300"/>
                </a:solidFill>
              </a:rPr>
              <a:t>Site</a:t>
            </a:r>
            <a:r>
              <a:rPr lang="en-GB" altLang="en-US" dirty="0" smtClean="0"/>
              <a:t> – the land a settlement is built on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r>
              <a:rPr lang="en-GB" altLang="en-US" b="1" dirty="0" smtClean="0">
                <a:solidFill>
                  <a:srgbClr val="FF3300"/>
                </a:solidFill>
              </a:rPr>
              <a:t>Dwelling</a:t>
            </a:r>
            <a:r>
              <a:rPr lang="en-GB" altLang="en-US" dirty="0" smtClean="0"/>
              <a:t> – a building to live in (like a house or flat)</a:t>
            </a:r>
            <a:endParaRPr lang="en-US" altLang="en-US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6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269" l="536" r="99732">
                        <a14:foregroundMark x1="43164" y1="27527" x2="58445" y2="38065"/>
                        <a14:foregroundMark x1="6702" y1="56344" x2="10992" y2="71183"/>
                        <a14:foregroundMark x1="94638" y1="37634" x2="84987" y2="49462"/>
                        <a14:foregroundMark x1="30295" y1="16344" x2="47989" y2="16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86" y="437212"/>
            <a:ext cx="1603129" cy="19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208846" y="331680"/>
            <a:ext cx="6549346" cy="1691024"/>
          </a:xfrm>
          <a:prstGeom prst="wedgeRectCallout">
            <a:avLst>
              <a:gd name="adj1" fmla="val -56917"/>
              <a:gd name="adj2" fmla="val 35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2899" y="439504"/>
            <a:ext cx="6281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You are a Norman </a:t>
            </a:r>
            <a:r>
              <a:rPr lang="en-GB" b="1" u="sng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settler</a:t>
            </a:r>
            <a:r>
              <a:rPr lang="en-GB" b="1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before the times of nice homes with running water and heating. </a:t>
            </a:r>
          </a:p>
          <a:p>
            <a:pPr algn="ctr"/>
            <a:endParaRPr lang="en-GB" dirty="0" smtClean="0">
              <a:solidFill>
                <a:schemeClr val="bg1"/>
              </a:solidFill>
              <a:latin typeface="Candara" panose="020E0502030303020204" pitchFamily="34" charset="0"/>
              <a:cs typeface="Comic Sans MS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What </a:t>
            </a:r>
            <a:r>
              <a:rPr lang="en-GB" b="1" u="sng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natural</a:t>
            </a:r>
            <a:r>
              <a:rPr lang="en-GB" b="1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 (NOT MAN MADE) </a:t>
            </a:r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factors would influence where you would build your </a:t>
            </a:r>
            <a:r>
              <a:rPr lang="en-GB" b="1" u="sng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settlement</a:t>
            </a:r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  <a:cs typeface="Comic Sans MS"/>
              </a:rPr>
              <a:t>?</a:t>
            </a:r>
            <a:endParaRPr lang="en-GB" dirty="0">
              <a:solidFill>
                <a:schemeClr val="bg1"/>
              </a:solidFill>
              <a:latin typeface="Candara" panose="020E0502030303020204" pitchFamily="34" charset="0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2924944"/>
            <a:ext cx="3745674" cy="3416320"/>
          </a:xfrm>
          <a:prstGeom prst="rect">
            <a:avLst/>
          </a:prstGeom>
          <a:noFill/>
          <a:ln w="57150" cmpd="thickThin">
            <a:solidFill>
              <a:srgbClr val="A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A60000"/>
                </a:solidFill>
                <a:latin typeface="Candara" panose="020E0502030303020204" pitchFamily="34" charset="0"/>
                <a:cs typeface="Bell MT"/>
              </a:rPr>
              <a:t>Think!</a:t>
            </a:r>
          </a:p>
          <a:p>
            <a:pPr algn="just"/>
            <a:r>
              <a:rPr lang="en-GB" b="1" dirty="0" smtClean="0">
                <a:solidFill>
                  <a:srgbClr val="A60000"/>
                </a:solidFill>
                <a:latin typeface="Candara" panose="020E0502030303020204" pitchFamily="34" charset="0"/>
                <a:cs typeface="Bell MT"/>
              </a:rPr>
              <a:t>There is no running water, bricks, internet, electricity etc.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ndara" panose="020E0502030303020204" pitchFamily="34" charset="0"/>
                <a:cs typeface="Bell MT"/>
              </a:rPr>
              <a:t>Where are you going to get water from?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ndara" panose="020E0502030303020204" pitchFamily="34" charset="0"/>
                <a:cs typeface="Bell MT"/>
              </a:rPr>
              <a:t>Where are you going to get heat for cooking and keeping warm?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ndara" panose="020E0502030303020204" pitchFamily="34" charset="0"/>
                <a:cs typeface="Bell MT"/>
              </a:rPr>
              <a:t>Where are you going to get building materials?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ndara" panose="020E0502030303020204" pitchFamily="34" charset="0"/>
                <a:cs typeface="Bell MT"/>
              </a:rPr>
              <a:t>What does the land need to be like to build on?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ndara" panose="020E0502030303020204" pitchFamily="34" charset="0"/>
                <a:cs typeface="Bell MT"/>
              </a:rPr>
              <a:t>How are you going to get food?</a:t>
            </a:r>
          </a:p>
        </p:txBody>
      </p:sp>
      <p:sp>
        <p:nvSpPr>
          <p:cNvPr id="12" name="Oval 11"/>
          <p:cNvSpPr/>
          <p:nvPr/>
        </p:nvSpPr>
        <p:spPr>
          <a:xfrm>
            <a:off x="1143377" y="4237467"/>
            <a:ext cx="1660818" cy="15849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ndara" panose="020E0502030303020204" pitchFamily="34" charset="0"/>
                <a:cs typeface="Bell MT"/>
              </a:rPr>
              <a:t>Natural factors influencing settlement site.</a:t>
            </a:r>
            <a:endParaRPr lang="en-GB" sz="1600" dirty="0">
              <a:latin typeface="Candara" panose="020E0502030303020204" pitchFamily="34" charset="0"/>
              <a:cs typeface="Bell M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42007" y="3950273"/>
            <a:ext cx="60325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93612" y="4993117"/>
            <a:ext cx="738478" cy="100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4341" y="5669006"/>
            <a:ext cx="319854" cy="503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87923" y="3962302"/>
            <a:ext cx="510908" cy="444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7923" y="4963098"/>
            <a:ext cx="255455" cy="30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26" name="Picture 20" descr="Description: MC9000130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6" y="3427260"/>
            <a:ext cx="918905" cy="10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1" descr="Description: MC90012803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26" y="2706245"/>
            <a:ext cx="2282337" cy="123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6" descr="Description: MC90024514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38" y="4277431"/>
            <a:ext cx="1070650" cy="1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8" descr="Description: MC9004417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38" y="5608653"/>
            <a:ext cx="1011112" cy="10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15987"/>
          <a:stretch>
            <a:fillRect/>
          </a:stretch>
        </p:blipFill>
        <p:spPr bwMode="auto">
          <a:xfrm>
            <a:off x="274234" y="5714658"/>
            <a:ext cx="1738287" cy="10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1034423" y="5589545"/>
            <a:ext cx="404589" cy="498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31" name="Picture 15" descr="Description: MC900239547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7" y="4797425"/>
            <a:ext cx="807644" cy="6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74167" y="2601818"/>
            <a:ext cx="1660818" cy="15849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andara" panose="020E0502030303020204" pitchFamily="34" charset="0"/>
                <a:cs typeface="Bell MT"/>
              </a:rPr>
              <a:t>Natural factors influencing settlement site.</a:t>
            </a:r>
            <a:endParaRPr lang="en-GB" sz="1600" dirty="0">
              <a:latin typeface="Candara" panose="020E0502030303020204" pitchFamily="34" charset="0"/>
              <a:cs typeface="Bell M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72797" y="2247735"/>
            <a:ext cx="447274" cy="511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02" y="3357468"/>
            <a:ext cx="738478" cy="100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15131" y="4033357"/>
            <a:ext cx="560916" cy="503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365213" y="1700808"/>
            <a:ext cx="619862" cy="97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80694" y="2924945"/>
            <a:ext cx="798100" cy="246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87824" y="3704615"/>
            <a:ext cx="579684" cy="328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TextBox 13"/>
          <p:cNvSpPr txBox="1"/>
          <p:nvPr/>
        </p:nvSpPr>
        <p:spPr>
          <a:xfrm>
            <a:off x="5220071" y="562580"/>
            <a:ext cx="3610805" cy="14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WATER: Needed for drinking, cooking and washing. Water might come from a river, spring or well. NOT TOO MUCH – Sites must not floor or be marshy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4" y="424081"/>
            <a:ext cx="287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PROTECTION: Good views from a hill top give you warning if you are about to be attacked.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8343" y="2995959"/>
            <a:ext cx="260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RIVERS : Easy to cross either on foot at a ford or by a bridge.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641" y="4452457"/>
            <a:ext cx="2609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SHELTER: A South facing slope will have more sun and will be protected from the cold north wind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9234" y="4869160"/>
            <a:ext cx="260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FLAT: Easier to build on, for growing crops and travelling to other towns.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52" y="2247735"/>
            <a:ext cx="2521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WOOD: Needed for fires for warmth and to cook on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768" y="3603011"/>
            <a:ext cx="260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ndara" panose="020E0502030303020204" pitchFamily="34" charset="0"/>
              </a:rPr>
              <a:t>MATERIALS: Needed wood or stone. Useful to be near a wood or a rocky hillside. </a:t>
            </a:r>
            <a:endParaRPr lang="en-GB" b="1" dirty="0">
              <a:latin typeface="Candara" panose="020E0502030303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85075" y="4203175"/>
            <a:ext cx="134570" cy="486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17296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GB" dirty="0">
                <a:latin typeface="Candara" panose="020E0502030303020204" pitchFamily="34" charset="0"/>
                <a:cs typeface="Bell MT"/>
              </a:rPr>
              <a:t>Imagine you are an </a:t>
            </a:r>
            <a:r>
              <a:rPr lang="en-GB" b="1" u="sng" dirty="0" smtClean="0">
                <a:latin typeface="Candara" panose="020E0502030303020204" pitchFamily="34" charset="0"/>
                <a:cs typeface="Bell MT"/>
              </a:rPr>
              <a:t>Early Norman Settler </a:t>
            </a:r>
            <a:r>
              <a:rPr lang="en-GB" dirty="0">
                <a:latin typeface="Candara" panose="020E0502030303020204" pitchFamily="34" charset="0"/>
                <a:cs typeface="Bell MT"/>
              </a:rPr>
              <a:t>and are looking for a place to live</a:t>
            </a:r>
            <a:r>
              <a:rPr lang="en-GB" dirty="0" smtClean="0">
                <a:latin typeface="Candara" panose="020E0502030303020204" pitchFamily="34" charset="0"/>
                <a:cs typeface="Bell MT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GB" dirty="0">
              <a:latin typeface="Candara" panose="020E0502030303020204" pitchFamily="34" charset="0"/>
              <a:cs typeface="Bell MT"/>
            </a:endParaRPr>
          </a:p>
          <a:p>
            <a:pPr algn="just">
              <a:lnSpc>
                <a:spcPct val="110000"/>
              </a:lnSpc>
            </a:pPr>
            <a:r>
              <a:rPr lang="en-GB" b="1" dirty="0">
                <a:solidFill>
                  <a:srgbClr val="A60000"/>
                </a:solidFill>
                <a:latin typeface="Candara" panose="020E0502030303020204" pitchFamily="34" charset="0"/>
                <a:cs typeface="Bell MT"/>
              </a:rPr>
              <a:t>1. Look at the images and write down the natural advantages (good site factors and disadvantages (bad site factors). (level 4</a:t>
            </a:r>
            <a:r>
              <a:rPr lang="en-GB" b="1" dirty="0" smtClean="0">
                <a:solidFill>
                  <a:srgbClr val="A60000"/>
                </a:solidFill>
                <a:latin typeface="Candara" panose="020E0502030303020204" pitchFamily="34" charset="0"/>
                <a:cs typeface="Bell MT"/>
              </a:rPr>
              <a:t>)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GB" b="1" dirty="0">
              <a:solidFill>
                <a:srgbClr val="A60000"/>
              </a:solidFill>
              <a:latin typeface="Candara" panose="020E0502030303020204" pitchFamily="34" charset="0"/>
              <a:cs typeface="Bell MT"/>
            </a:endParaRPr>
          </a:p>
          <a:p>
            <a:pPr algn="just">
              <a:lnSpc>
                <a:spcPct val="110000"/>
              </a:lnSpc>
            </a:pPr>
            <a:r>
              <a:rPr lang="en-GB" b="1" dirty="0">
                <a:solidFill>
                  <a:srgbClr val="008000"/>
                </a:solidFill>
                <a:latin typeface="Candara" panose="020E0502030303020204" pitchFamily="34" charset="0"/>
                <a:cs typeface="Bell MT"/>
              </a:rPr>
              <a:t>2. As a group decide and explain which site you would choose. (level 5+)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TASK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260648"/>
            <a:ext cx="1141609" cy="14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1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357"/>
          <a:stretch/>
        </p:blipFill>
        <p:spPr>
          <a:xfrm>
            <a:off x="239299" y="1232084"/>
            <a:ext cx="8651595" cy="4874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1274" y="460114"/>
            <a:ext cx="6884461" cy="7719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Most of the land here is flat with the hills behind. A small river runs through the land. The land is great for </a:t>
            </a:r>
            <a:r>
              <a:rPr lang="en-GB" b="1" u="sng" dirty="0" smtClean="0">
                <a:solidFill>
                  <a:schemeClr val="bg1"/>
                </a:solidFill>
              </a:rPr>
              <a:t>grazing</a:t>
            </a:r>
            <a:r>
              <a:rPr lang="en-GB" dirty="0" smtClean="0">
                <a:solidFill>
                  <a:schemeClr val="bg1"/>
                </a:solidFill>
              </a:rPr>
              <a:t> cattle but the soil is not very</a:t>
            </a:r>
            <a:r>
              <a:rPr lang="en-GB" u="sng" dirty="0" smtClean="0">
                <a:solidFill>
                  <a:schemeClr val="bg1"/>
                </a:solidFill>
              </a:rPr>
              <a:t> </a:t>
            </a:r>
            <a:r>
              <a:rPr lang="en-GB" b="1" u="sng" dirty="0" smtClean="0">
                <a:solidFill>
                  <a:schemeClr val="bg1"/>
                </a:solidFill>
              </a:rPr>
              <a:t>fertile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1693" y="1421488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0094" y="2077926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Rocky hillside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67405" y="4336409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Some flat land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630744" y="2487083"/>
            <a:ext cx="274067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River runs through hills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683161" y="3764909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Hard ground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19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3" y="846610"/>
            <a:ext cx="8191405" cy="56067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1274" y="460114"/>
            <a:ext cx="6884461" cy="7719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Bell MT"/>
                <a:cs typeface="Bell MT"/>
              </a:rPr>
              <a:t>The land is very flat. There is a river next to the land. The land has very good soil. There are hills not too far away.  </a:t>
            </a:r>
            <a:endParaRPr lang="en-GB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74237" y="1337916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bg1"/>
                </a:solidFill>
                <a:latin typeface="Comic Sans MS"/>
                <a:cs typeface="Comic Sans MS"/>
              </a:rPr>
              <a:t>B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67405" y="4732225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bg1"/>
                </a:solidFill>
                <a:latin typeface="Comic Sans MS"/>
                <a:cs typeface="Comic Sans MS"/>
              </a:rPr>
              <a:t>F</a:t>
            </a: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lat land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240821" y="5786326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Rich soil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610305" y="1917047"/>
            <a:ext cx="2991134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Hill</a:t>
            </a:r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top (not south facing)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519972" y="4323068"/>
            <a:ext cx="1549196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River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4453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9" y="1028846"/>
            <a:ext cx="8377517" cy="52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40546" y="383684"/>
            <a:ext cx="7133166" cy="7719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Bell MT"/>
                <a:cs typeface="Bell MT"/>
              </a:rPr>
              <a:t>The land is here is very hilly and the ground is hard. There are lots of areas of trees and a large lake which receives fresh water from the mountains.   </a:t>
            </a:r>
            <a:endParaRPr lang="en-GB" dirty="0">
              <a:solidFill>
                <a:schemeClr val="bg1"/>
              </a:solidFill>
              <a:latin typeface="Bell MT"/>
              <a:cs typeface="Bell MT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69875" y="1379320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bg1"/>
                </a:solidFill>
                <a:latin typeface="Comic Sans MS"/>
                <a:cs typeface="Comic Sans MS"/>
              </a:rPr>
              <a:t>C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404966" y="3237663"/>
            <a:ext cx="1796435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Mountains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057059" y="5378395"/>
            <a:ext cx="1347907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Lake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796136" y="4311239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Areas of forest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048005" y="3352884"/>
            <a:ext cx="1912851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South facing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029206" y="5661248"/>
            <a:ext cx="1912851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/>
                <a:cs typeface="Comic Sans MS"/>
              </a:rPr>
              <a:t>Poor soil</a:t>
            </a:r>
          </a:p>
        </p:txBody>
      </p:sp>
    </p:spTree>
    <p:extLst>
      <p:ext uri="{BB962C8B-B14F-4D97-AF65-F5344CB8AC3E}">
        <p14:creationId xmlns:p14="http://schemas.microsoft.com/office/powerpoint/2010/main" val="34567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280</TotalTime>
  <Words>635</Words>
  <Application>Microsoft Macintosh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What do all of these have in common?</vt:lpstr>
      <vt:lpstr>WALT: What makes a good place to live?</vt:lpstr>
      <vt:lpstr>Key Words</vt:lpstr>
      <vt:lpstr>PowerPoint Presentation</vt:lpstr>
      <vt:lpstr>PowerPoint Presentation</vt:lpstr>
      <vt:lpstr>TASK</vt:lpstr>
      <vt:lpstr>PowerPoint Presentation</vt:lpstr>
      <vt:lpstr>PowerPoint Presentation</vt:lpstr>
      <vt:lpstr>PowerPoint Presentation</vt:lpstr>
      <vt:lpstr>PowerPoint Presentation</vt:lpstr>
      <vt:lpstr>Key Words QQT</vt:lpstr>
      <vt:lpstr>Homework!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CJW</dc:creator>
  <cp:lastModifiedBy>Joseph</cp:lastModifiedBy>
  <cp:revision>16</cp:revision>
  <dcterms:created xsi:type="dcterms:W3CDTF">2014-01-11T13:14:20Z</dcterms:created>
  <dcterms:modified xsi:type="dcterms:W3CDTF">2014-01-11T19:26:48Z</dcterms:modified>
</cp:coreProperties>
</file>