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5" autoAdjust="0"/>
    <p:restoredTop sz="94660"/>
  </p:normalViewPr>
  <p:slideViewPr>
    <p:cSldViewPr>
      <p:cViewPr>
        <p:scale>
          <a:sx n="100" d="100"/>
          <a:sy n="100" d="100"/>
        </p:scale>
        <p:origin x="-197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3A73DF9-677F-4B6E-8FD3-2597D762C5AB}" type="datetimeFigureOut">
              <a:rPr lang="en-GB" smtClean="0"/>
              <a:t>08/12/2013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8A5887B1-65ED-4D6B-88DB-1B31923C1D8C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38555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STARTER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539552" y="1066089"/>
            <a:ext cx="4896544" cy="489654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779912" y="1066089"/>
            <a:ext cx="4896544" cy="489654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65818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3284984"/>
            <a:ext cx="1082643" cy="5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75756" y="11967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7030A0"/>
                </a:solidFill>
                <a:latin typeface="Candara" panose="020E0502030303020204" pitchFamily="34" charset="0"/>
              </a:rPr>
              <a:t>URBAN</a:t>
            </a:r>
            <a:endParaRPr lang="en-GB" u="sng" dirty="0">
              <a:solidFill>
                <a:srgbClr val="7030A0"/>
              </a:solidFill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6116" y="11967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7030A0"/>
                </a:solidFill>
                <a:latin typeface="Candara" panose="020E0502030303020204" pitchFamily="34" charset="0"/>
              </a:rPr>
              <a:t>RURAL</a:t>
            </a:r>
          </a:p>
        </p:txBody>
      </p:sp>
      <p:sp>
        <p:nvSpPr>
          <p:cNvPr id="10" name="TextBox 9"/>
          <p:cNvSpPr txBox="1"/>
          <p:nvPr/>
        </p:nvSpPr>
        <p:spPr>
          <a:xfrm rot="21250121">
            <a:off x="1007231" y="2500136"/>
            <a:ext cx="1368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Skyscraper</a:t>
            </a:r>
            <a:endParaRPr lang="en-GB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320167">
            <a:off x="6674286" y="2409481"/>
            <a:ext cx="778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Fields</a:t>
            </a:r>
            <a:endParaRPr lang="en-GB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3256" y="2330555"/>
            <a:ext cx="756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Trees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29184">
            <a:off x="4136435" y="3828072"/>
            <a:ext cx="752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Parks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1112605">
            <a:off x="6413309" y="4465313"/>
            <a:ext cx="840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Forest</a:t>
            </a:r>
            <a:endParaRPr lang="en-GB" sz="16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89146">
            <a:off x="1858033" y="4290681"/>
            <a:ext cx="770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Cities</a:t>
            </a:r>
            <a:endParaRPr lang="en-GB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rgbClr val="B1D18B">
                <a:alpha val="91000"/>
              </a:srgbClr>
            </a:gs>
            <a:gs pos="33000">
              <a:srgbClr val="92D050">
                <a:lumMod val="61000"/>
                <a:lumOff val="39000"/>
              </a:srgbClr>
            </a:gs>
            <a:gs pos="100000">
              <a:schemeClr val="bg2">
                <a:shade val="88000"/>
                <a:hueMod val="96000"/>
                <a:satMod val="120000"/>
                <a:lumMod val="74000"/>
              </a:scheme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WALT- What is the difference between Rural &amp; Urban?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L3 - List the difference between Rural &amp; Urban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L4 - Describe the differences between them.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L5 - Explain why they are different!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6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rgbClr val="00B050"/>
            </a:gs>
            <a:gs pos="100000">
              <a:srgbClr val="FFFF00"/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Urban – A developed area</a:t>
            </a:r>
          </a:p>
          <a:p>
            <a:endParaRPr lang="en-GB" sz="2000" dirty="0" smtClean="0"/>
          </a:p>
          <a:p>
            <a:r>
              <a:rPr lang="en-GB" sz="2000" dirty="0" smtClean="0"/>
              <a:t>Rural – Countryside.</a:t>
            </a:r>
          </a:p>
          <a:p>
            <a:endParaRPr lang="en-GB" sz="2000" dirty="0" smtClean="0"/>
          </a:p>
          <a:p>
            <a:r>
              <a:rPr lang="en-GB" sz="2000" dirty="0" smtClean="0"/>
              <a:t>National Park – A rural area of natural beauty protected by law.</a:t>
            </a:r>
          </a:p>
          <a:p>
            <a:endParaRPr lang="en-GB" sz="2000" dirty="0"/>
          </a:p>
          <a:p>
            <a:r>
              <a:rPr lang="en-GB" sz="2000" dirty="0" smtClean="0"/>
              <a:t>Flora – Plant Life</a:t>
            </a:r>
          </a:p>
          <a:p>
            <a:endParaRPr lang="en-GB" sz="2000" dirty="0" smtClean="0"/>
          </a:p>
          <a:p>
            <a:r>
              <a:rPr lang="en-GB" sz="2000" dirty="0" smtClean="0"/>
              <a:t>Fauna – Animal Life</a:t>
            </a:r>
          </a:p>
        </p:txBody>
      </p:sp>
    </p:spTree>
    <p:extLst>
      <p:ext uri="{BB962C8B-B14F-4D97-AF65-F5344CB8AC3E}">
        <p14:creationId xmlns:p14="http://schemas.microsoft.com/office/powerpoint/2010/main" val="17012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>
                <a:alpha val="50000"/>
                <a:lumMod val="77000"/>
              </a:srgbClr>
            </a:gs>
            <a:gs pos="99000">
              <a:srgbClr val="92D050">
                <a:lumMod val="95000"/>
                <a:lumOff val="5000"/>
              </a:srgbClr>
            </a:gs>
          </a:gsLst>
          <a:lin ang="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</a:rPr>
              <a:t>National Parks</a:t>
            </a:r>
            <a:endParaRPr lang="en-GB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There are currently 15 National Parks in England, Scotland and Wales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They </a:t>
            </a: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are areas of outstanding natural beauty with protected landscapes and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breath taking </a:t>
            </a: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scenery. </a:t>
            </a:r>
            <a:endParaRPr lang="en-GB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Rich </a:t>
            </a: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with historical and geographical features each park has a unique character, diverse flora and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fauna (Plants and Animals) </a:t>
            </a: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&amp; plentiful facilities for visitors and 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tourists</a:t>
            </a: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5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92000">
              <a:srgbClr val="FFC000">
                <a:lumMod val="82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4785733" cy="576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92000">
              <a:schemeClr val="bg2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Lake District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2770469" cy="4051437"/>
          </a:xfrm>
        </p:spPr>
        <p:txBody>
          <a:bodyPr/>
          <a:lstStyle/>
          <a:p>
            <a:r>
              <a:rPr lang="en-GB" dirty="0" smtClean="0"/>
              <a:t>The Largest of the National Parks. </a:t>
            </a:r>
          </a:p>
          <a:p>
            <a:r>
              <a:rPr lang="en-GB" dirty="0" smtClean="0"/>
              <a:t>England's Highest Peak.</a:t>
            </a:r>
            <a:endParaRPr lang="en-GB" dirty="0"/>
          </a:p>
        </p:txBody>
      </p:sp>
      <p:pic>
        <p:nvPicPr>
          <p:cNvPr id="3074" name="Picture 2" descr="http://www.mynationalparks.co.uk/wp-content/uploads/lake-district-7_220x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44824"/>
            <a:ext cx="4320480" cy="353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5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100000"/>
                <a:hueMod val="108000"/>
                <a:satMod val="130000"/>
                <a:lumMod val="108000"/>
                <a:alpha val="70000"/>
              </a:schemeClr>
            </a:gs>
            <a:gs pos="92000">
              <a:schemeClr val="bg2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6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rgbClr val="00B050"/>
            </a:gs>
            <a:gs pos="95000">
              <a:schemeClr val="accent6">
                <a:lumMod val="75000"/>
              </a:schemeClr>
            </a:gs>
            <a:gs pos="51000">
              <a:srgbClr val="95B8C5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Diary Task.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0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185</TotalTime>
  <Words>153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Autumn</vt:lpstr>
      <vt:lpstr>STARTER</vt:lpstr>
      <vt:lpstr>WALT- What is the difference between Rural &amp; Urban?</vt:lpstr>
      <vt:lpstr>Key Words</vt:lpstr>
      <vt:lpstr>National Parks</vt:lpstr>
      <vt:lpstr>PowerPoint Presentation</vt:lpstr>
      <vt:lpstr>The Lake District</vt:lpstr>
      <vt:lpstr>PowerPoint Presentation</vt:lpstr>
      <vt:lpstr>Diary Task.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CJW</dc:creator>
  <cp:lastModifiedBy>CJW</cp:lastModifiedBy>
  <cp:revision>8</cp:revision>
  <cp:lastPrinted>2013-12-08T19:42:06Z</cp:lastPrinted>
  <dcterms:created xsi:type="dcterms:W3CDTF">2013-12-08T19:21:10Z</dcterms:created>
  <dcterms:modified xsi:type="dcterms:W3CDTF">2013-12-08T22:26:19Z</dcterms:modified>
</cp:coreProperties>
</file>