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65" r:id="rId2"/>
    <p:sldId id="263" r:id="rId3"/>
    <p:sldId id="264" r:id="rId4"/>
    <p:sldId id="261" r:id="rId5"/>
    <p:sldId id="256" r:id="rId6"/>
    <p:sldId id="258" r:id="rId7"/>
    <p:sldId id="257" r:id="rId8"/>
    <p:sldId id="259" r:id="rId9"/>
    <p:sldId id="260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7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B9868D-0017-47FD-BC2B-E748BAF8FED3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6CEDD1-2402-4ADC-9ABA-3B96B3548A8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Where are the Stereotypes from ?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15" y="1556792"/>
            <a:ext cx="1638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16" y="1743423"/>
            <a:ext cx="2471499" cy="3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92932" cy="296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14" y="3717032"/>
            <a:ext cx="213970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6380" y="173424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1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933469" y="3717032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7090" y="4374059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4</a:t>
            </a:r>
            <a:endParaRPr lang="en-GB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00464" y="1886645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4073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I need to include.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History.</a:t>
            </a:r>
          </a:p>
          <a:p>
            <a:r>
              <a:rPr lang="en-GB" dirty="0" smtClean="0"/>
              <a:t>Location.</a:t>
            </a:r>
          </a:p>
          <a:p>
            <a:r>
              <a:rPr lang="en-GB" dirty="0" smtClean="0"/>
              <a:t>Where can I stay.</a:t>
            </a:r>
          </a:p>
          <a:p>
            <a:r>
              <a:rPr lang="en-GB" dirty="0" smtClean="0"/>
              <a:t>What can I do.</a:t>
            </a:r>
          </a:p>
          <a:p>
            <a:r>
              <a:rPr lang="en-GB" dirty="0" smtClean="0"/>
              <a:t>What can I eat!</a:t>
            </a:r>
          </a:p>
          <a:p>
            <a:r>
              <a:rPr lang="en-GB" dirty="0" smtClean="0"/>
              <a:t>How is your City identified?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24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? ? ? 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59000" y="3949700"/>
            <a:ext cx="14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PARIS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2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 ? ? 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89200" y="3340100"/>
            <a:ext cx="115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6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 ? ? 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06800" y="3175000"/>
            <a:ext cx="173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LONDON IMAGE</a:t>
            </a:r>
          </a:p>
        </p:txBody>
      </p:sp>
    </p:spTree>
    <p:extLst>
      <p:ext uri="{BB962C8B-B14F-4D97-AF65-F5344CB8AC3E}">
        <p14:creationId xmlns:p14="http://schemas.microsoft.com/office/powerpoint/2010/main" val="151705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470025"/>
          </a:xfrm>
        </p:spPr>
        <p:txBody>
          <a:bodyPr/>
          <a:lstStyle/>
          <a:p>
            <a:r>
              <a:rPr lang="en-GB" sz="5400" dirty="0" smtClean="0"/>
              <a:t>WALT: What can I do to sell a city to a tourist.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805264"/>
            <a:ext cx="8001000" cy="533400"/>
          </a:xfrm>
        </p:spPr>
        <p:txBody>
          <a:bodyPr>
            <a:normAutofit/>
          </a:bodyPr>
          <a:lstStyle/>
          <a:p>
            <a:r>
              <a:rPr lang="en-GB" dirty="0" smtClean="0"/>
              <a:t>WILFS: Create a brochure advertising a city in the UK.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7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Brochure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Your Task is to create a brochure to advertise a city of your choice to a tourist visiting the United Kingdom?</a:t>
            </a:r>
          </a:p>
          <a:p>
            <a:endParaRPr lang="en-GB" dirty="0"/>
          </a:p>
          <a:p>
            <a:r>
              <a:rPr lang="en-GB" dirty="0" smtClean="0"/>
              <a:t>What do you think it needs to include?</a:t>
            </a:r>
          </a:p>
          <a:p>
            <a:endParaRPr lang="en-GB" dirty="0"/>
          </a:p>
          <a:p>
            <a:r>
              <a:rPr lang="en-GB" dirty="0" smtClean="0"/>
              <a:t>You will be planning a guided tour of the City. </a:t>
            </a:r>
          </a:p>
          <a:p>
            <a:endParaRPr lang="en-GB" dirty="0"/>
          </a:p>
          <a:p>
            <a:r>
              <a:rPr lang="en-GB" dirty="0" smtClean="0"/>
              <a:t>You need to research what sites of interest are available in your chosen City. </a:t>
            </a:r>
          </a:p>
          <a:p>
            <a:endParaRPr lang="en-GB" dirty="0"/>
          </a:p>
          <a:p>
            <a:r>
              <a:rPr lang="en-GB" dirty="0" smtClean="0"/>
              <a:t>What can the visitor do while they are visiting?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81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MAP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2"/>
            <a:ext cx="3238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131840" y="1124744"/>
            <a:ext cx="1224136" cy="31683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716016" y="1124744"/>
            <a:ext cx="2160240" cy="21602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information about Hull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Hull has been named the UK’s next City of Culture from 2017.</a:t>
            </a:r>
          </a:p>
          <a:p>
            <a:endParaRPr lang="en-GB" dirty="0" smtClean="0"/>
          </a:p>
          <a:p>
            <a:r>
              <a:rPr lang="en-GB" dirty="0" smtClean="0"/>
              <a:t>Hull was founded in the 12 Century, it gained City status in 1897</a:t>
            </a:r>
          </a:p>
          <a:p>
            <a:endParaRPr lang="en-GB" dirty="0" smtClean="0"/>
          </a:p>
          <a:p>
            <a:r>
              <a:rPr lang="en-GB" dirty="0" smtClean="0"/>
              <a:t>Hull is about 215 miles from London and will take about 3 hours to drive.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6438"/>
            <a:ext cx="1328091" cy="144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46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n-GB" dirty="0" smtClean="0"/>
              <a:t>Why would you visit?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46491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Holy Trinity Church // River Hull tidal barrier // Prince’s Quay Shopping Centre // The Deep // The Hull New Theatre // The Hull Fair // Humber Bridge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" y="1628800"/>
            <a:ext cx="3048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34" y="980728"/>
            <a:ext cx="3274167" cy="241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ile:Princes Quay Shopping Centre, Hull - geograph.org.uk - 2623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990">
            <a:off x="2459494" y="2688366"/>
            <a:ext cx="3153347" cy="21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619">
            <a:off x="5391012" y="1303319"/>
            <a:ext cx="3431245" cy="257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233126"/>
            <a:ext cx="2429833" cy="182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1" y="3999237"/>
            <a:ext cx="2750002" cy="20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33" y="3517087"/>
            <a:ext cx="3810001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204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59</TotalTime>
  <Words>245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Decatur</vt:lpstr>
      <vt:lpstr>Where are the Stereotypes from ?</vt:lpstr>
      <vt:lpstr> ? ? ? ?</vt:lpstr>
      <vt:lpstr>? ? ? ?</vt:lpstr>
      <vt:lpstr>? ? ? ?</vt:lpstr>
      <vt:lpstr>WALT: What can I do to sell a city to a tourist.</vt:lpstr>
      <vt:lpstr>Brochure</vt:lpstr>
      <vt:lpstr>HULL</vt:lpstr>
      <vt:lpstr>Some information about Hull</vt:lpstr>
      <vt:lpstr>Why would you visit?</vt:lpstr>
      <vt:lpstr>What do I need to include.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What can I do to sell a city to a tourist.</dc:title>
  <dc:creator>CJW</dc:creator>
  <cp:lastModifiedBy>Joseph</cp:lastModifiedBy>
  <cp:revision>9</cp:revision>
  <dcterms:created xsi:type="dcterms:W3CDTF">2013-12-01T19:22:56Z</dcterms:created>
  <dcterms:modified xsi:type="dcterms:W3CDTF">2014-01-11T19:49:09Z</dcterms:modified>
</cp:coreProperties>
</file>