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12"/>
  </p:notesMasterIdLst>
  <p:sldIdLst>
    <p:sldId id="259" r:id="rId2"/>
    <p:sldId id="265" r:id="rId3"/>
    <p:sldId id="260" r:id="rId4"/>
    <p:sldId id="258" r:id="rId5"/>
    <p:sldId id="261" r:id="rId6"/>
    <p:sldId id="262" r:id="rId7"/>
    <p:sldId id="266" r:id="rId8"/>
    <p:sldId id="264" r:id="rId9"/>
    <p:sldId id="268"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66" d="100"/>
          <a:sy n="66" d="100"/>
        </p:scale>
        <p:origin x="-1476" y="-2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FED099-545F-40D8-9E0C-6268B2D12AA0}" type="datetimeFigureOut">
              <a:rPr lang="en-GB" smtClean="0"/>
              <a:t>04/09/2015</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2EB6CE-E5B2-4ADE-AF0A-26112C81FD5C}" type="slidenum">
              <a:rPr lang="en-GB" smtClean="0"/>
              <a:t>‹#›</a:t>
            </a:fld>
            <a:endParaRPr lang="en-GB"/>
          </a:p>
        </p:txBody>
      </p:sp>
    </p:spTree>
    <p:extLst>
      <p:ext uri="{BB962C8B-B14F-4D97-AF65-F5344CB8AC3E}">
        <p14:creationId xmlns:p14="http://schemas.microsoft.com/office/powerpoint/2010/main" val="2219530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9DFE2EC-BBF5-495D-81C5-51AA0C14297F}" type="slidenum">
              <a:rPr lang="en-GB" smtClean="0"/>
              <a:pPr/>
              <a:t>5</a:t>
            </a:fld>
            <a:endParaRPr lang="en-GB"/>
          </a:p>
        </p:txBody>
      </p:sp>
    </p:spTree>
    <p:extLst>
      <p:ext uri="{BB962C8B-B14F-4D97-AF65-F5344CB8AC3E}">
        <p14:creationId xmlns:p14="http://schemas.microsoft.com/office/powerpoint/2010/main" val="3141143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C9DFE2EC-BBF5-495D-81C5-51AA0C14297F}" type="slidenum">
              <a:rPr lang="en-GB" smtClean="0"/>
              <a:pPr/>
              <a:t>6</a:t>
            </a:fld>
            <a:endParaRPr lang="en-GB"/>
          </a:p>
        </p:txBody>
      </p:sp>
    </p:spTree>
    <p:extLst>
      <p:ext uri="{BB962C8B-B14F-4D97-AF65-F5344CB8AC3E}">
        <p14:creationId xmlns:p14="http://schemas.microsoft.com/office/powerpoint/2010/main" val="3044126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2"/>
            <a:ext cx="7543800" cy="2593975"/>
          </a:xfrm>
        </p:spPr>
        <p:txBody>
          <a:bodyPr anchor="b"/>
          <a:lstStyle>
            <a:lvl1pPr>
              <a:defRPr sz="495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1500">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7333AD6-1817-4C4E-A4B4-0C62ED3E0E71}" type="datetimeFigureOut">
              <a:rPr lang="en-GB" smtClean="0">
                <a:solidFill>
                  <a:srgbClr val="DEDEE0"/>
                </a:solidFill>
              </a:rPr>
              <a:pPr/>
              <a:t>04/09/2015</a:t>
            </a:fld>
            <a:endParaRPr lang="en-GB">
              <a:solidFill>
                <a:srgbClr val="DEDEE0"/>
              </a:solidFill>
            </a:endParaRPr>
          </a:p>
        </p:txBody>
      </p:sp>
      <p:sp>
        <p:nvSpPr>
          <p:cNvPr id="5" name="Footer Placeholder 4"/>
          <p:cNvSpPr>
            <a:spLocks noGrp="1"/>
          </p:cNvSpPr>
          <p:nvPr>
            <p:ph type="ftr" sz="quarter" idx="11"/>
          </p:nvPr>
        </p:nvSpPr>
        <p:spPr/>
        <p:txBody>
          <a:bodyPr/>
          <a:lstStyle/>
          <a:p>
            <a:endParaRPr lang="en-GB">
              <a:solidFill>
                <a:srgbClr val="DEDEE0"/>
              </a:solidFill>
            </a:endParaRPr>
          </a:p>
        </p:txBody>
      </p:sp>
      <p:sp>
        <p:nvSpPr>
          <p:cNvPr id="6" name="Slide Number Placeholder 5"/>
          <p:cNvSpPr>
            <a:spLocks noGrp="1"/>
          </p:cNvSpPr>
          <p:nvPr>
            <p:ph type="sldNum" sz="quarter" idx="12"/>
          </p:nvPr>
        </p:nvSpPr>
        <p:spPr/>
        <p:txBody>
          <a:bodyPr/>
          <a:lstStyle/>
          <a:p>
            <a:fld id="{15F34ECB-AD12-48E2-82FA-90B76A848950}" type="slidenum">
              <a:rPr lang="en-GB" smtClean="0"/>
              <a:pPr/>
              <a:t>‹#›</a:t>
            </a:fld>
            <a:endParaRPr lang="en-GB"/>
          </a:p>
        </p:txBody>
      </p:sp>
    </p:spTree>
    <p:extLst>
      <p:ext uri="{BB962C8B-B14F-4D97-AF65-F5344CB8AC3E}">
        <p14:creationId xmlns:p14="http://schemas.microsoft.com/office/powerpoint/2010/main" val="2770714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333AD6-1817-4C4E-A4B4-0C62ED3E0E71}" type="datetimeFigureOut">
              <a:rPr lang="en-GB" smtClean="0">
                <a:solidFill>
                  <a:srgbClr val="DEDEE0"/>
                </a:solidFill>
              </a:rPr>
              <a:pPr/>
              <a:t>04/09/2015</a:t>
            </a:fld>
            <a:endParaRPr lang="en-GB">
              <a:solidFill>
                <a:srgbClr val="DEDEE0"/>
              </a:solidFill>
            </a:endParaRPr>
          </a:p>
        </p:txBody>
      </p:sp>
      <p:sp>
        <p:nvSpPr>
          <p:cNvPr id="5" name="Footer Placeholder 4"/>
          <p:cNvSpPr>
            <a:spLocks noGrp="1"/>
          </p:cNvSpPr>
          <p:nvPr>
            <p:ph type="ftr" sz="quarter" idx="11"/>
          </p:nvPr>
        </p:nvSpPr>
        <p:spPr/>
        <p:txBody>
          <a:bodyPr/>
          <a:lstStyle/>
          <a:p>
            <a:endParaRPr lang="en-GB">
              <a:solidFill>
                <a:srgbClr val="DEDEE0"/>
              </a:solidFill>
            </a:endParaRPr>
          </a:p>
        </p:txBody>
      </p:sp>
      <p:sp>
        <p:nvSpPr>
          <p:cNvPr id="6" name="Slide Number Placeholder 5"/>
          <p:cNvSpPr>
            <a:spLocks noGrp="1"/>
          </p:cNvSpPr>
          <p:nvPr>
            <p:ph type="sldNum" sz="quarter" idx="12"/>
          </p:nvPr>
        </p:nvSpPr>
        <p:spPr/>
        <p:txBody>
          <a:bodyPr/>
          <a:lstStyle/>
          <a:p>
            <a:fld id="{15F34ECB-AD12-48E2-82FA-90B76A848950}" type="slidenum">
              <a:rPr lang="en-GB" smtClean="0"/>
              <a:pPr/>
              <a:t>‹#›</a:t>
            </a:fld>
            <a:endParaRPr lang="en-GB"/>
          </a:p>
        </p:txBody>
      </p:sp>
    </p:spTree>
    <p:extLst>
      <p:ext uri="{BB962C8B-B14F-4D97-AF65-F5344CB8AC3E}">
        <p14:creationId xmlns:p14="http://schemas.microsoft.com/office/powerpoint/2010/main" val="335260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333AD6-1817-4C4E-A4B4-0C62ED3E0E71}" type="datetimeFigureOut">
              <a:rPr lang="en-GB" smtClean="0">
                <a:solidFill>
                  <a:srgbClr val="DEDEE0"/>
                </a:solidFill>
              </a:rPr>
              <a:pPr/>
              <a:t>04/09/2015</a:t>
            </a:fld>
            <a:endParaRPr lang="en-GB">
              <a:solidFill>
                <a:srgbClr val="DEDEE0"/>
              </a:solidFill>
            </a:endParaRPr>
          </a:p>
        </p:txBody>
      </p:sp>
      <p:sp>
        <p:nvSpPr>
          <p:cNvPr id="5" name="Footer Placeholder 4"/>
          <p:cNvSpPr>
            <a:spLocks noGrp="1"/>
          </p:cNvSpPr>
          <p:nvPr>
            <p:ph type="ftr" sz="quarter" idx="11"/>
          </p:nvPr>
        </p:nvSpPr>
        <p:spPr/>
        <p:txBody>
          <a:bodyPr/>
          <a:lstStyle/>
          <a:p>
            <a:endParaRPr lang="en-GB">
              <a:solidFill>
                <a:srgbClr val="DEDEE0"/>
              </a:solidFill>
            </a:endParaRPr>
          </a:p>
        </p:txBody>
      </p:sp>
      <p:sp>
        <p:nvSpPr>
          <p:cNvPr id="6" name="Slide Number Placeholder 5"/>
          <p:cNvSpPr>
            <a:spLocks noGrp="1"/>
          </p:cNvSpPr>
          <p:nvPr>
            <p:ph type="sldNum" sz="quarter" idx="12"/>
          </p:nvPr>
        </p:nvSpPr>
        <p:spPr/>
        <p:txBody>
          <a:bodyPr/>
          <a:lstStyle/>
          <a:p>
            <a:fld id="{15F34ECB-AD12-48E2-82FA-90B76A848950}" type="slidenum">
              <a:rPr lang="en-GB" smtClean="0"/>
              <a:pPr/>
              <a:t>‹#›</a:t>
            </a:fld>
            <a:endParaRPr lang="en-GB"/>
          </a:p>
        </p:txBody>
      </p:sp>
    </p:spTree>
    <p:extLst>
      <p:ext uri="{BB962C8B-B14F-4D97-AF65-F5344CB8AC3E}">
        <p14:creationId xmlns:p14="http://schemas.microsoft.com/office/powerpoint/2010/main" val="3020040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333AD6-1817-4C4E-A4B4-0C62ED3E0E71}" type="datetimeFigureOut">
              <a:rPr lang="en-GB" smtClean="0">
                <a:solidFill>
                  <a:srgbClr val="DEDEE0"/>
                </a:solidFill>
              </a:rPr>
              <a:pPr/>
              <a:t>04/09/2015</a:t>
            </a:fld>
            <a:endParaRPr lang="en-GB">
              <a:solidFill>
                <a:srgbClr val="DEDEE0"/>
              </a:solidFill>
            </a:endParaRPr>
          </a:p>
        </p:txBody>
      </p:sp>
      <p:sp>
        <p:nvSpPr>
          <p:cNvPr id="5" name="Footer Placeholder 4"/>
          <p:cNvSpPr>
            <a:spLocks noGrp="1"/>
          </p:cNvSpPr>
          <p:nvPr>
            <p:ph type="ftr" sz="quarter" idx="11"/>
          </p:nvPr>
        </p:nvSpPr>
        <p:spPr/>
        <p:txBody>
          <a:bodyPr/>
          <a:lstStyle/>
          <a:p>
            <a:endParaRPr lang="en-GB">
              <a:solidFill>
                <a:srgbClr val="DEDEE0"/>
              </a:solidFill>
            </a:endParaRPr>
          </a:p>
        </p:txBody>
      </p:sp>
      <p:sp>
        <p:nvSpPr>
          <p:cNvPr id="6" name="Slide Number Placeholder 5"/>
          <p:cNvSpPr>
            <a:spLocks noGrp="1"/>
          </p:cNvSpPr>
          <p:nvPr>
            <p:ph type="sldNum" sz="quarter" idx="12"/>
          </p:nvPr>
        </p:nvSpPr>
        <p:spPr/>
        <p:txBody>
          <a:bodyPr/>
          <a:lstStyle/>
          <a:p>
            <a:fld id="{15F34ECB-AD12-48E2-82FA-90B76A848950}" type="slidenum">
              <a:rPr lang="en-GB" smtClean="0"/>
              <a:pPr/>
              <a:t>‹#›</a:t>
            </a:fld>
            <a:endParaRPr lang="en-GB"/>
          </a:p>
        </p:txBody>
      </p:sp>
    </p:spTree>
    <p:extLst>
      <p:ext uri="{BB962C8B-B14F-4D97-AF65-F5344CB8AC3E}">
        <p14:creationId xmlns:p14="http://schemas.microsoft.com/office/powerpoint/2010/main" val="1771302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5486400"/>
            <a:ext cx="7659687" cy="1168400"/>
          </a:xfrm>
        </p:spPr>
        <p:txBody>
          <a:bodyPr anchor="t"/>
          <a:lstStyle>
            <a:lvl1pPr algn="l">
              <a:defRPr sz="27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4" y="3852863"/>
            <a:ext cx="6135687" cy="1633538"/>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333AD6-1817-4C4E-A4B4-0C62ED3E0E71}" type="datetimeFigureOut">
              <a:rPr lang="en-GB" smtClean="0">
                <a:solidFill>
                  <a:srgbClr val="DEDEE0"/>
                </a:solidFill>
              </a:rPr>
              <a:pPr/>
              <a:t>04/09/2015</a:t>
            </a:fld>
            <a:endParaRPr lang="en-GB">
              <a:solidFill>
                <a:srgbClr val="DEDEE0"/>
              </a:solidFill>
            </a:endParaRPr>
          </a:p>
        </p:txBody>
      </p:sp>
      <p:sp>
        <p:nvSpPr>
          <p:cNvPr id="5" name="Footer Placeholder 4"/>
          <p:cNvSpPr>
            <a:spLocks noGrp="1"/>
          </p:cNvSpPr>
          <p:nvPr>
            <p:ph type="ftr" sz="quarter" idx="11"/>
          </p:nvPr>
        </p:nvSpPr>
        <p:spPr/>
        <p:txBody>
          <a:bodyPr/>
          <a:lstStyle/>
          <a:p>
            <a:endParaRPr lang="en-GB">
              <a:solidFill>
                <a:srgbClr val="DEDEE0"/>
              </a:solidFill>
            </a:endParaRPr>
          </a:p>
        </p:txBody>
      </p:sp>
      <p:sp>
        <p:nvSpPr>
          <p:cNvPr id="6" name="Slide Number Placeholder 5"/>
          <p:cNvSpPr>
            <a:spLocks noGrp="1"/>
          </p:cNvSpPr>
          <p:nvPr>
            <p:ph type="sldNum" sz="quarter" idx="12"/>
          </p:nvPr>
        </p:nvSpPr>
        <p:spPr/>
        <p:txBody>
          <a:bodyPr/>
          <a:lstStyle/>
          <a:p>
            <a:fld id="{15F34ECB-AD12-48E2-82FA-90B76A848950}" type="slidenum">
              <a:rPr lang="en-GB" smtClean="0"/>
              <a:pPr/>
              <a:t>‹#›</a:t>
            </a:fld>
            <a:endParaRPr lang="en-GB"/>
          </a:p>
        </p:txBody>
      </p:sp>
    </p:spTree>
    <p:extLst>
      <p:ext uri="{BB962C8B-B14F-4D97-AF65-F5344CB8AC3E}">
        <p14:creationId xmlns:p14="http://schemas.microsoft.com/office/powerpoint/2010/main" val="3064219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7333AD6-1817-4C4E-A4B4-0C62ED3E0E71}" type="datetimeFigureOut">
              <a:rPr lang="en-GB" smtClean="0">
                <a:solidFill>
                  <a:srgbClr val="DEDEE0"/>
                </a:solidFill>
              </a:rPr>
              <a:pPr/>
              <a:t>04/09/2015</a:t>
            </a:fld>
            <a:endParaRPr lang="en-GB">
              <a:solidFill>
                <a:srgbClr val="DEDEE0"/>
              </a:solidFill>
            </a:endParaRPr>
          </a:p>
        </p:txBody>
      </p:sp>
      <p:sp>
        <p:nvSpPr>
          <p:cNvPr id="6" name="Footer Placeholder 5"/>
          <p:cNvSpPr>
            <a:spLocks noGrp="1"/>
          </p:cNvSpPr>
          <p:nvPr>
            <p:ph type="ftr" sz="quarter" idx="11"/>
          </p:nvPr>
        </p:nvSpPr>
        <p:spPr/>
        <p:txBody>
          <a:bodyPr/>
          <a:lstStyle/>
          <a:p>
            <a:endParaRPr lang="en-GB">
              <a:solidFill>
                <a:srgbClr val="DEDEE0"/>
              </a:solidFill>
            </a:endParaRPr>
          </a:p>
        </p:txBody>
      </p:sp>
      <p:sp>
        <p:nvSpPr>
          <p:cNvPr id="7" name="Slide Number Placeholder 6"/>
          <p:cNvSpPr>
            <a:spLocks noGrp="1"/>
          </p:cNvSpPr>
          <p:nvPr>
            <p:ph type="sldNum" sz="quarter" idx="12"/>
          </p:nvPr>
        </p:nvSpPr>
        <p:spPr/>
        <p:txBody>
          <a:bodyPr/>
          <a:lstStyle/>
          <a:p>
            <a:fld id="{15F34ECB-AD12-48E2-82FA-90B76A848950}" type="slidenum">
              <a:rPr lang="en-GB" smtClean="0"/>
              <a:pPr/>
              <a:t>‹#›</a:t>
            </a:fld>
            <a:endParaRPr lang="en-GB"/>
          </a:p>
        </p:txBody>
      </p:sp>
    </p:spTree>
    <p:extLst>
      <p:ext uri="{BB962C8B-B14F-4D97-AF65-F5344CB8AC3E}">
        <p14:creationId xmlns:p14="http://schemas.microsoft.com/office/powerpoint/2010/main" val="4040038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15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15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333AD6-1817-4C4E-A4B4-0C62ED3E0E71}" type="datetimeFigureOut">
              <a:rPr lang="en-GB" smtClean="0">
                <a:solidFill>
                  <a:srgbClr val="DEDEE0"/>
                </a:solidFill>
              </a:rPr>
              <a:pPr/>
              <a:t>04/09/2015</a:t>
            </a:fld>
            <a:endParaRPr lang="en-GB">
              <a:solidFill>
                <a:srgbClr val="DEDEE0"/>
              </a:solidFill>
            </a:endParaRPr>
          </a:p>
        </p:txBody>
      </p:sp>
      <p:sp>
        <p:nvSpPr>
          <p:cNvPr id="8" name="Footer Placeholder 7"/>
          <p:cNvSpPr>
            <a:spLocks noGrp="1"/>
          </p:cNvSpPr>
          <p:nvPr>
            <p:ph type="ftr" sz="quarter" idx="11"/>
          </p:nvPr>
        </p:nvSpPr>
        <p:spPr/>
        <p:txBody>
          <a:bodyPr/>
          <a:lstStyle/>
          <a:p>
            <a:endParaRPr lang="en-GB">
              <a:solidFill>
                <a:srgbClr val="DEDEE0"/>
              </a:solidFill>
            </a:endParaRPr>
          </a:p>
        </p:txBody>
      </p:sp>
      <p:sp>
        <p:nvSpPr>
          <p:cNvPr id="9" name="Slide Number Placeholder 8"/>
          <p:cNvSpPr>
            <a:spLocks noGrp="1"/>
          </p:cNvSpPr>
          <p:nvPr>
            <p:ph type="sldNum" sz="quarter" idx="12"/>
          </p:nvPr>
        </p:nvSpPr>
        <p:spPr/>
        <p:txBody>
          <a:bodyPr/>
          <a:lstStyle/>
          <a:p>
            <a:fld id="{15F34ECB-AD12-48E2-82FA-90B76A848950}" type="slidenum">
              <a:rPr lang="en-GB" smtClean="0"/>
              <a:pPr/>
              <a:t>‹#›</a:t>
            </a:fld>
            <a:endParaRPr lang="en-GB"/>
          </a:p>
        </p:txBody>
      </p:sp>
    </p:spTree>
    <p:extLst>
      <p:ext uri="{BB962C8B-B14F-4D97-AF65-F5344CB8AC3E}">
        <p14:creationId xmlns:p14="http://schemas.microsoft.com/office/powerpoint/2010/main" val="2329449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333AD6-1817-4C4E-A4B4-0C62ED3E0E71}" type="datetimeFigureOut">
              <a:rPr lang="en-GB" smtClean="0">
                <a:solidFill>
                  <a:srgbClr val="DEDEE0"/>
                </a:solidFill>
              </a:rPr>
              <a:pPr/>
              <a:t>04/09/2015</a:t>
            </a:fld>
            <a:endParaRPr lang="en-GB">
              <a:solidFill>
                <a:srgbClr val="DEDEE0"/>
              </a:solidFill>
            </a:endParaRPr>
          </a:p>
        </p:txBody>
      </p:sp>
      <p:sp>
        <p:nvSpPr>
          <p:cNvPr id="4" name="Footer Placeholder 3"/>
          <p:cNvSpPr>
            <a:spLocks noGrp="1"/>
          </p:cNvSpPr>
          <p:nvPr>
            <p:ph type="ftr" sz="quarter" idx="11"/>
          </p:nvPr>
        </p:nvSpPr>
        <p:spPr/>
        <p:txBody>
          <a:bodyPr/>
          <a:lstStyle/>
          <a:p>
            <a:endParaRPr lang="en-GB">
              <a:solidFill>
                <a:srgbClr val="DEDEE0"/>
              </a:solidFill>
            </a:endParaRPr>
          </a:p>
        </p:txBody>
      </p:sp>
      <p:sp>
        <p:nvSpPr>
          <p:cNvPr id="5" name="Slide Number Placeholder 4"/>
          <p:cNvSpPr>
            <a:spLocks noGrp="1"/>
          </p:cNvSpPr>
          <p:nvPr>
            <p:ph type="sldNum" sz="quarter" idx="12"/>
          </p:nvPr>
        </p:nvSpPr>
        <p:spPr/>
        <p:txBody>
          <a:bodyPr/>
          <a:lstStyle/>
          <a:p>
            <a:fld id="{15F34ECB-AD12-48E2-82FA-90B76A848950}" type="slidenum">
              <a:rPr lang="en-GB" smtClean="0"/>
              <a:pPr/>
              <a:t>‹#›</a:t>
            </a:fld>
            <a:endParaRPr lang="en-GB"/>
          </a:p>
        </p:txBody>
      </p:sp>
    </p:spTree>
    <p:extLst>
      <p:ext uri="{BB962C8B-B14F-4D97-AF65-F5344CB8AC3E}">
        <p14:creationId xmlns:p14="http://schemas.microsoft.com/office/powerpoint/2010/main" val="1814652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333AD6-1817-4C4E-A4B4-0C62ED3E0E71}" type="datetimeFigureOut">
              <a:rPr lang="en-GB" smtClean="0">
                <a:solidFill>
                  <a:srgbClr val="DEDEE0"/>
                </a:solidFill>
              </a:rPr>
              <a:pPr/>
              <a:t>04/09/2015</a:t>
            </a:fld>
            <a:endParaRPr lang="en-GB">
              <a:solidFill>
                <a:srgbClr val="DEDEE0"/>
              </a:solidFill>
            </a:endParaRPr>
          </a:p>
        </p:txBody>
      </p:sp>
      <p:sp>
        <p:nvSpPr>
          <p:cNvPr id="3" name="Footer Placeholder 2"/>
          <p:cNvSpPr>
            <a:spLocks noGrp="1"/>
          </p:cNvSpPr>
          <p:nvPr>
            <p:ph type="ftr" sz="quarter" idx="11"/>
          </p:nvPr>
        </p:nvSpPr>
        <p:spPr/>
        <p:txBody>
          <a:bodyPr/>
          <a:lstStyle/>
          <a:p>
            <a:endParaRPr lang="en-GB">
              <a:solidFill>
                <a:srgbClr val="DEDEE0"/>
              </a:solidFill>
            </a:endParaRPr>
          </a:p>
        </p:txBody>
      </p:sp>
      <p:sp>
        <p:nvSpPr>
          <p:cNvPr id="4" name="Slide Number Placeholder 3"/>
          <p:cNvSpPr>
            <a:spLocks noGrp="1"/>
          </p:cNvSpPr>
          <p:nvPr>
            <p:ph type="sldNum" sz="quarter" idx="12"/>
          </p:nvPr>
        </p:nvSpPr>
        <p:spPr/>
        <p:txBody>
          <a:bodyPr/>
          <a:lstStyle/>
          <a:p>
            <a:fld id="{15F34ECB-AD12-48E2-82FA-90B76A848950}" type="slidenum">
              <a:rPr lang="en-GB" smtClean="0"/>
              <a:pPr/>
              <a:t>‹#›</a:t>
            </a:fld>
            <a:endParaRPr lang="en-GB"/>
          </a:p>
        </p:txBody>
      </p:sp>
    </p:spTree>
    <p:extLst>
      <p:ext uri="{BB962C8B-B14F-4D97-AF65-F5344CB8AC3E}">
        <p14:creationId xmlns:p14="http://schemas.microsoft.com/office/powerpoint/2010/main" val="316227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165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800" y="6096000"/>
            <a:ext cx="7772401" cy="6096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333AD6-1817-4C4E-A4B4-0C62ED3E0E71}" type="datetimeFigureOut">
              <a:rPr lang="en-GB" smtClean="0">
                <a:solidFill>
                  <a:srgbClr val="DEDEE0"/>
                </a:solidFill>
              </a:rPr>
              <a:pPr/>
              <a:t>04/09/2015</a:t>
            </a:fld>
            <a:endParaRPr lang="en-GB">
              <a:solidFill>
                <a:srgbClr val="DEDEE0"/>
              </a:solidFill>
            </a:endParaRPr>
          </a:p>
        </p:txBody>
      </p:sp>
      <p:sp>
        <p:nvSpPr>
          <p:cNvPr id="6" name="Footer Placeholder 5"/>
          <p:cNvSpPr>
            <a:spLocks noGrp="1"/>
          </p:cNvSpPr>
          <p:nvPr>
            <p:ph type="ftr" sz="quarter" idx="11"/>
          </p:nvPr>
        </p:nvSpPr>
        <p:spPr/>
        <p:txBody>
          <a:bodyPr/>
          <a:lstStyle/>
          <a:p>
            <a:endParaRPr lang="en-GB">
              <a:solidFill>
                <a:srgbClr val="DEDEE0"/>
              </a:solidFill>
            </a:endParaRPr>
          </a:p>
        </p:txBody>
      </p:sp>
      <p:sp>
        <p:nvSpPr>
          <p:cNvPr id="7" name="Slide Number Placeholder 6"/>
          <p:cNvSpPr>
            <a:spLocks noGrp="1"/>
          </p:cNvSpPr>
          <p:nvPr>
            <p:ph type="sldNum" sz="quarter" idx="12"/>
          </p:nvPr>
        </p:nvSpPr>
        <p:spPr/>
        <p:txBody>
          <a:bodyPr/>
          <a:lstStyle/>
          <a:p>
            <a:fld id="{15F34ECB-AD12-48E2-82FA-90B76A848950}" type="slidenum">
              <a:rPr lang="en-GB" smtClean="0"/>
              <a:pPr/>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38744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165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F7333AD6-1817-4C4E-A4B4-0C62ED3E0E71}" type="datetimeFigureOut">
              <a:rPr lang="en-GB" smtClean="0">
                <a:solidFill>
                  <a:srgbClr val="DEDEE0"/>
                </a:solidFill>
              </a:rPr>
              <a:pPr/>
              <a:t>04/09/2015</a:t>
            </a:fld>
            <a:endParaRPr lang="en-GB">
              <a:solidFill>
                <a:srgbClr val="DEDEE0"/>
              </a:solidFill>
            </a:endParaRPr>
          </a:p>
        </p:txBody>
      </p:sp>
      <p:sp>
        <p:nvSpPr>
          <p:cNvPr id="9" name="Slide Number Placeholder 8"/>
          <p:cNvSpPr>
            <a:spLocks noGrp="1"/>
          </p:cNvSpPr>
          <p:nvPr>
            <p:ph type="sldNum" sz="quarter" idx="11"/>
          </p:nvPr>
        </p:nvSpPr>
        <p:spPr/>
        <p:txBody>
          <a:bodyPr/>
          <a:lstStyle/>
          <a:p>
            <a:fld id="{15F34ECB-AD12-48E2-82FA-90B76A848950}" type="slidenum">
              <a:rPr lang="en-GB" smtClean="0"/>
              <a:pPr/>
              <a:t>‹#›</a:t>
            </a:fld>
            <a:endParaRPr lang="en-GB"/>
          </a:p>
        </p:txBody>
      </p:sp>
      <p:sp>
        <p:nvSpPr>
          <p:cNvPr id="10" name="Footer Placeholder 9"/>
          <p:cNvSpPr>
            <a:spLocks noGrp="1"/>
          </p:cNvSpPr>
          <p:nvPr>
            <p:ph type="ftr" sz="quarter" idx="12"/>
          </p:nvPr>
        </p:nvSpPr>
        <p:spPr/>
        <p:txBody>
          <a:bodyPr/>
          <a:lstStyle/>
          <a:p>
            <a:endParaRPr lang="en-GB">
              <a:solidFill>
                <a:srgbClr val="DEDEE0"/>
              </a:solidFill>
            </a:endParaRPr>
          </a:p>
        </p:txBody>
      </p:sp>
    </p:spTree>
    <p:extLst>
      <p:ext uri="{BB962C8B-B14F-4D97-AF65-F5344CB8AC3E}">
        <p14:creationId xmlns:p14="http://schemas.microsoft.com/office/powerpoint/2010/main" val="2642887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350">
                <a:solidFill>
                  <a:srgbClr val="FFFFFF"/>
                </a:solidFill>
              </a:defRPr>
            </a:lvl1pPr>
          </a:lstStyle>
          <a:p>
            <a:fld id="{15F34ECB-AD12-48E2-82FA-90B76A848950}" type="slidenum">
              <a:rPr lang="en-GB" smtClean="0"/>
              <a:pPr/>
              <a:t>‹#›</a:t>
            </a:fld>
            <a:endParaRPr lang="en-GB"/>
          </a:p>
        </p:txBody>
      </p:sp>
      <p:sp>
        <p:nvSpPr>
          <p:cNvPr id="5" name="Footer Placeholder 4"/>
          <p:cNvSpPr>
            <a:spLocks noGrp="1"/>
          </p:cNvSpPr>
          <p:nvPr>
            <p:ph type="ftr" sz="quarter" idx="3"/>
          </p:nvPr>
        </p:nvSpPr>
        <p:spPr>
          <a:xfrm rot="16200000">
            <a:off x="7586911" y="4048760"/>
            <a:ext cx="2367281" cy="365760"/>
          </a:xfrm>
          <a:prstGeom prst="rect">
            <a:avLst/>
          </a:prstGeom>
        </p:spPr>
        <p:txBody>
          <a:bodyPr vert="horz" lIns="91440" tIns="45720" rIns="91440" bIns="45720" rtlCol="0" anchor="ctr"/>
          <a:lstStyle>
            <a:lvl1pPr algn="r">
              <a:defRPr sz="900">
                <a:solidFill>
                  <a:schemeClr val="bg2"/>
                </a:solidFill>
              </a:defRPr>
            </a:lvl1pPr>
          </a:lstStyle>
          <a:p>
            <a:endParaRPr lang="en-GB">
              <a:solidFill>
                <a:srgbClr val="DEDEE0"/>
              </a:solidFill>
            </a:endParaRPr>
          </a:p>
        </p:txBody>
      </p:sp>
      <p:sp>
        <p:nvSpPr>
          <p:cNvPr id="4" name="Date Placeholder 3"/>
          <p:cNvSpPr>
            <a:spLocks noGrp="1"/>
          </p:cNvSpPr>
          <p:nvPr>
            <p:ph type="dt" sz="half" idx="2"/>
          </p:nvPr>
        </p:nvSpPr>
        <p:spPr>
          <a:xfrm rot="16200000">
            <a:off x="7551352" y="1645920"/>
            <a:ext cx="2438399" cy="365760"/>
          </a:xfrm>
          <a:prstGeom prst="rect">
            <a:avLst/>
          </a:prstGeom>
        </p:spPr>
        <p:txBody>
          <a:bodyPr vert="horz" lIns="91440" tIns="45720" rIns="91440" bIns="45720" rtlCol="0" anchor="ctr"/>
          <a:lstStyle>
            <a:lvl1pPr algn="l">
              <a:defRPr sz="900">
                <a:solidFill>
                  <a:schemeClr val="bg2"/>
                </a:solidFill>
              </a:defRPr>
            </a:lvl1pPr>
          </a:lstStyle>
          <a:p>
            <a:fld id="{F7333AD6-1817-4C4E-A4B4-0C62ED3E0E71}" type="datetimeFigureOut">
              <a:rPr lang="en-GB" smtClean="0">
                <a:solidFill>
                  <a:srgbClr val="DEDEE0"/>
                </a:solidFill>
              </a:rPr>
              <a:pPr/>
              <a:t>04/09/2015</a:t>
            </a:fld>
            <a:endParaRPr lang="en-GB">
              <a:solidFill>
                <a:srgbClr val="DEDEE0"/>
              </a:solidFill>
            </a:endParaRPr>
          </a:p>
        </p:txBody>
      </p:sp>
    </p:spTree>
    <p:extLst>
      <p:ext uri="{BB962C8B-B14F-4D97-AF65-F5344CB8AC3E}">
        <p14:creationId xmlns:p14="http://schemas.microsoft.com/office/powerpoint/2010/main" val="495019446"/>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defTabSz="685800" rtl="0" eaLnBrk="1" latinLnBrk="0" hangingPunct="1">
        <a:spcBef>
          <a:spcPct val="0"/>
        </a:spcBef>
        <a:buNone/>
        <a:defRPr sz="3450" kern="1200" cap="none" spc="-75" baseline="0">
          <a:ln>
            <a:noFill/>
          </a:ln>
          <a:solidFill>
            <a:schemeClr val="tx2"/>
          </a:solidFill>
          <a:effectLst/>
          <a:latin typeface="+mj-lt"/>
          <a:ea typeface="+mj-ea"/>
          <a:cs typeface="+mj-cs"/>
        </a:defRPr>
      </a:lvl1pPr>
    </p:titleStyle>
    <p:bodyStyle>
      <a:lvl1pPr marL="257175" indent="-171450" algn="l" defTabSz="685800" rtl="0" eaLnBrk="1" latinLnBrk="0" hangingPunct="1">
        <a:spcBef>
          <a:spcPct val="20000"/>
        </a:spcBef>
        <a:buClr>
          <a:schemeClr val="accent1"/>
        </a:buClr>
        <a:buFont typeface="Arial" pitchFamily="34" charset="0"/>
        <a:buChar char="•"/>
        <a:defRPr sz="1650" kern="1200">
          <a:solidFill>
            <a:schemeClr val="tx1"/>
          </a:solidFill>
          <a:latin typeface="+mn-lt"/>
          <a:ea typeface="+mn-ea"/>
          <a:cs typeface="+mn-cs"/>
        </a:defRPr>
      </a:lvl1pPr>
      <a:lvl2pPr marL="480060" indent="-171450" algn="l" defTabSz="685800" rtl="0" eaLnBrk="1" latinLnBrk="0" hangingPunct="1">
        <a:spcBef>
          <a:spcPct val="20000"/>
        </a:spcBef>
        <a:buClr>
          <a:schemeClr val="accent2"/>
        </a:buClr>
        <a:buFont typeface="Arial" pitchFamily="34" charset="0"/>
        <a:buChar char="•"/>
        <a:defRPr sz="1500" kern="1200">
          <a:solidFill>
            <a:schemeClr val="tx1"/>
          </a:solidFill>
          <a:latin typeface="+mn-lt"/>
          <a:ea typeface="+mn-ea"/>
          <a:cs typeface="+mn-cs"/>
        </a:defRPr>
      </a:lvl2pPr>
      <a:lvl3pPr marL="754380" indent="-171450" algn="l" defTabSz="685800" rtl="0" eaLnBrk="1" latinLnBrk="0" hangingPunct="1">
        <a:spcBef>
          <a:spcPct val="20000"/>
        </a:spcBef>
        <a:buClr>
          <a:schemeClr val="accent3"/>
        </a:buClr>
        <a:buFont typeface="Arial" pitchFamily="34" charset="0"/>
        <a:buChar char="•"/>
        <a:defRPr sz="1350" kern="1200">
          <a:solidFill>
            <a:schemeClr val="tx1"/>
          </a:solidFill>
          <a:latin typeface="+mn-lt"/>
          <a:ea typeface="+mn-ea"/>
          <a:cs typeface="+mn-cs"/>
        </a:defRPr>
      </a:lvl3pPr>
      <a:lvl4pPr marL="960120" indent="-171450" algn="l" defTabSz="685800" rtl="0" eaLnBrk="1" latinLnBrk="0" hangingPunct="1">
        <a:spcBef>
          <a:spcPct val="20000"/>
        </a:spcBef>
        <a:buClr>
          <a:schemeClr val="accent4"/>
        </a:buClr>
        <a:buFont typeface="Arial" pitchFamily="34" charset="0"/>
        <a:buChar char="•"/>
        <a:defRPr sz="1200" kern="1200">
          <a:solidFill>
            <a:schemeClr val="tx1"/>
          </a:solidFill>
          <a:latin typeface="+mn-lt"/>
          <a:ea typeface="+mn-ea"/>
          <a:cs typeface="+mn-cs"/>
        </a:defRPr>
      </a:lvl4pPr>
      <a:lvl5pPr marL="1165860" indent="-171450" algn="l" defTabSz="685800" rtl="0" eaLnBrk="1" latinLnBrk="0" hangingPunct="1">
        <a:spcBef>
          <a:spcPct val="20000"/>
        </a:spcBef>
        <a:buClr>
          <a:schemeClr val="accent5"/>
        </a:buClr>
        <a:buFont typeface="Arial" pitchFamily="34" charset="0"/>
        <a:buChar char="•"/>
        <a:defRPr sz="1050" kern="1200" baseline="0">
          <a:solidFill>
            <a:schemeClr val="tx1"/>
          </a:solidFill>
          <a:latin typeface="+mn-lt"/>
          <a:ea typeface="+mn-ea"/>
          <a:cs typeface="+mn-cs"/>
        </a:defRPr>
      </a:lvl5pPr>
      <a:lvl6pPr marL="1303020" indent="-137160" algn="l" defTabSz="685800" rtl="0" eaLnBrk="1" latinLnBrk="0" hangingPunct="1">
        <a:spcBef>
          <a:spcPct val="20000"/>
        </a:spcBef>
        <a:buClr>
          <a:schemeClr val="accent1"/>
        </a:buClr>
        <a:buFont typeface="Arial" pitchFamily="34" charset="0"/>
        <a:buChar char="•"/>
        <a:defRPr sz="1050" kern="1200" baseline="0">
          <a:solidFill>
            <a:schemeClr val="tx1"/>
          </a:solidFill>
          <a:latin typeface="+mn-lt"/>
          <a:ea typeface="+mn-ea"/>
          <a:cs typeface="+mn-cs"/>
        </a:defRPr>
      </a:lvl6pPr>
      <a:lvl7pPr marL="1440180" indent="-137160" algn="l" defTabSz="685800" rtl="0" eaLnBrk="1" latinLnBrk="0" hangingPunct="1">
        <a:spcBef>
          <a:spcPct val="20000"/>
        </a:spcBef>
        <a:buClr>
          <a:schemeClr val="accent2"/>
        </a:buClr>
        <a:buFont typeface="Arial" pitchFamily="34" charset="0"/>
        <a:buChar char="•"/>
        <a:defRPr sz="1050" kern="1200">
          <a:solidFill>
            <a:schemeClr val="tx1"/>
          </a:solidFill>
          <a:latin typeface="+mn-lt"/>
          <a:ea typeface="+mn-ea"/>
          <a:cs typeface="+mn-cs"/>
        </a:defRPr>
      </a:lvl7pPr>
      <a:lvl8pPr marL="1577340" indent="-137160" algn="l" defTabSz="685800" rtl="0" eaLnBrk="1" latinLnBrk="0" hangingPunct="1">
        <a:spcBef>
          <a:spcPct val="20000"/>
        </a:spcBef>
        <a:buClr>
          <a:schemeClr val="accent3"/>
        </a:buClr>
        <a:buFont typeface="Arial" pitchFamily="34" charset="0"/>
        <a:buChar char="•"/>
        <a:defRPr sz="1050" kern="1200">
          <a:solidFill>
            <a:schemeClr val="tx1"/>
          </a:solidFill>
          <a:latin typeface="+mn-lt"/>
          <a:ea typeface="+mn-ea"/>
          <a:cs typeface="+mn-cs"/>
        </a:defRPr>
      </a:lvl8pPr>
      <a:lvl9pPr marL="1714500" indent="-137160" algn="l" defTabSz="685800" rtl="0" eaLnBrk="1" latinLnBrk="0" hangingPunct="1">
        <a:spcBef>
          <a:spcPct val="20000"/>
        </a:spcBef>
        <a:buClr>
          <a:schemeClr val="accent4"/>
        </a:buClr>
        <a:buFont typeface="Arial"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71551"/>
            <a:ext cx="6222206" cy="1945481"/>
          </a:xfrm>
        </p:spPr>
        <p:txBody>
          <a:bodyPr/>
          <a:lstStyle/>
          <a:p>
            <a:r>
              <a:rPr lang="en-GB" sz="4800" dirty="0" smtClean="0">
                <a:solidFill>
                  <a:schemeClr val="accent1"/>
                </a:solidFill>
                <a:latin typeface="Impact" panose="020B0806030902050204" pitchFamily="34" charset="0"/>
              </a:rPr>
              <a:t>TITLE: </a:t>
            </a:r>
            <a:r>
              <a:rPr lang="en-GB" sz="4800" dirty="0" smtClean="0">
                <a:latin typeface="Impact" panose="020B0806030902050204" pitchFamily="34" charset="0"/>
              </a:rPr>
              <a:t>What </a:t>
            </a:r>
            <a:r>
              <a:rPr lang="en-GB" sz="4800" dirty="0">
                <a:latin typeface="Impact" panose="020B0806030902050204" pitchFamily="34" charset="0"/>
              </a:rPr>
              <a:t>effect did World War One have on Germany? </a:t>
            </a:r>
          </a:p>
        </p:txBody>
      </p:sp>
      <p:sp>
        <p:nvSpPr>
          <p:cNvPr id="3" name="Subtitle 2"/>
          <p:cNvSpPr>
            <a:spLocks noGrp="1"/>
          </p:cNvSpPr>
          <p:nvPr>
            <p:ph type="subTitle" idx="1"/>
          </p:nvPr>
        </p:nvSpPr>
        <p:spPr>
          <a:xfrm>
            <a:off x="685800" y="3057525"/>
            <a:ext cx="7096126" cy="1066800"/>
          </a:xfrm>
        </p:spPr>
        <p:txBody>
          <a:bodyPr>
            <a:noAutofit/>
          </a:bodyPr>
          <a:lstStyle/>
          <a:p>
            <a:r>
              <a:rPr lang="en-GB" sz="2000" b="1" dirty="0" smtClean="0">
                <a:solidFill>
                  <a:schemeClr val="accent1"/>
                </a:solidFill>
              </a:rPr>
              <a:t>L.O 1: </a:t>
            </a:r>
            <a:r>
              <a:rPr lang="en-GB" sz="2000" dirty="0" smtClean="0">
                <a:solidFill>
                  <a:schemeClr val="tx2"/>
                </a:solidFill>
              </a:rPr>
              <a:t>I </a:t>
            </a:r>
            <a:r>
              <a:rPr lang="en-GB" sz="2000" dirty="0">
                <a:solidFill>
                  <a:schemeClr val="tx2"/>
                </a:solidFill>
              </a:rPr>
              <a:t>can identify the conditions Germany faced in 1918.</a:t>
            </a:r>
          </a:p>
          <a:p>
            <a:r>
              <a:rPr lang="en-GB" sz="2000" b="1" dirty="0" smtClean="0">
                <a:solidFill>
                  <a:schemeClr val="accent1"/>
                </a:solidFill>
              </a:rPr>
              <a:t>L.O 2: </a:t>
            </a:r>
            <a:r>
              <a:rPr lang="en-GB" sz="2000" dirty="0" smtClean="0">
                <a:solidFill>
                  <a:schemeClr val="tx2"/>
                </a:solidFill>
              </a:rPr>
              <a:t>To </a:t>
            </a:r>
            <a:r>
              <a:rPr lang="en-GB" sz="2000" dirty="0">
                <a:solidFill>
                  <a:schemeClr val="tx2"/>
                </a:solidFill>
              </a:rPr>
              <a:t>evaluate the options Germany had for her long term recovery</a:t>
            </a:r>
          </a:p>
          <a:p>
            <a:endParaRPr lang="en-GB" sz="2000" dirty="0">
              <a:solidFill>
                <a:schemeClr val="tx2"/>
              </a:solidFill>
            </a:endParaRPr>
          </a:p>
        </p:txBody>
      </p:sp>
      <p:sp>
        <p:nvSpPr>
          <p:cNvPr id="5" name="Content Placeholder 2"/>
          <p:cNvSpPr txBox="1">
            <a:spLocks/>
          </p:cNvSpPr>
          <p:nvPr/>
        </p:nvSpPr>
        <p:spPr>
          <a:xfrm>
            <a:off x="865994" y="4672235"/>
            <a:ext cx="6735737" cy="1557115"/>
          </a:xfrm>
          <a:prstGeom prst="rect">
            <a:avLst/>
          </a:prstGeom>
          <a:ln/>
        </p:spPr>
        <p:style>
          <a:lnRef idx="2">
            <a:schemeClr val="dk1"/>
          </a:lnRef>
          <a:fillRef idx="1">
            <a:schemeClr val="lt1"/>
          </a:fillRef>
          <a:effectRef idx="0">
            <a:schemeClr val="dk1"/>
          </a:effectRef>
          <a:fontRef idx="minor">
            <a:schemeClr val="dk1"/>
          </a:fontRef>
        </p:style>
        <p:txBody>
          <a:bodyPr vert="horz" lIns="91440" tIns="45720" rIns="91440" bIns="45720" rtlCol="0" anchor="t">
            <a:noAutofit/>
          </a:bodyPr>
          <a:lstStyle>
            <a:lvl1pPr marL="0" indent="0" algn="l" defTabSz="685800" rtl="0" eaLnBrk="1" latinLnBrk="0" hangingPunct="1">
              <a:spcBef>
                <a:spcPct val="20000"/>
              </a:spcBef>
              <a:buClr>
                <a:schemeClr val="accent1"/>
              </a:buClr>
              <a:buFont typeface="Arial" pitchFamily="34" charset="0"/>
              <a:buNone/>
              <a:defRPr sz="1500" kern="1200">
                <a:solidFill>
                  <a:schemeClr val="tx1">
                    <a:tint val="75000"/>
                  </a:schemeClr>
                </a:solidFill>
                <a:latin typeface="+mn-lt"/>
                <a:ea typeface="+mn-ea"/>
                <a:cs typeface="+mn-cs"/>
              </a:defRPr>
            </a:lvl1pPr>
            <a:lvl2pPr marL="342900" indent="0" algn="ctr" defTabSz="685800" rtl="0" eaLnBrk="1" latinLnBrk="0" hangingPunct="1">
              <a:spcBef>
                <a:spcPct val="20000"/>
              </a:spcBef>
              <a:buClr>
                <a:schemeClr val="accent2"/>
              </a:buClr>
              <a:buFont typeface="Arial" pitchFamily="34" charset="0"/>
              <a:buNone/>
              <a:defRPr sz="1500" kern="1200">
                <a:solidFill>
                  <a:schemeClr val="tx1">
                    <a:tint val="75000"/>
                  </a:schemeClr>
                </a:solidFill>
                <a:latin typeface="+mn-lt"/>
                <a:ea typeface="+mn-ea"/>
                <a:cs typeface="+mn-cs"/>
              </a:defRPr>
            </a:lvl2pPr>
            <a:lvl3pPr marL="685800" indent="0" algn="ctr" defTabSz="685800" rtl="0" eaLnBrk="1" latinLnBrk="0" hangingPunct="1">
              <a:spcBef>
                <a:spcPct val="20000"/>
              </a:spcBef>
              <a:buClr>
                <a:schemeClr val="accent3"/>
              </a:buClr>
              <a:buFont typeface="Arial" pitchFamily="34" charset="0"/>
              <a:buNone/>
              <a:defRPr sz="1350" kern="1200">
                <a:solidFill>
                  <a:schemeClr val="tx1">
                    <a:tint val="75000"/>
                  </a:schemeClr>
                </a:solidFill>
                <a:latin typeface="+mn-lt"/>
                <a:ea typeface="+mn-ea"/>
                <a:cs typeface="+mn-cs"/>
              </a:defRPr>
            </a:lvl3pPr>
            <a:lvl4pPr marL="1028700" indent="0" algn="ctr" defTabSz="685800" rtl="0" eaLnBrk="1" latinLnBrk="0" hangingPunct="1">
              <a:spcBef>
                <a:spcPct val="20000"/>
              </a:spcBef>
              <a:buClr>
                <a:schemeClr val="accent4"/>
              </a:buClr>
              <a:buFont typeface="Arial" pitchFamily="34" charset="0"/>
              <a:buNone/>
              <a:defRPr sz="1200" kern="1200">
                <a:solidFill>
                  <a:schemeClr val="tx1">
                    <a:tint val="75000"/>
                  </a:schemeClr>
                </a:solidFill>
                <a:latin typeface="+mn-lt"/>
                <a:ea typeface="+mn-ea"/>
                <a:cs typeface="+mn-cs"/>
              </a:defRPr>
            </a:lvl4pPr>
            <a:lvl5pPr marL="1371600" indent="0" algn="ctr" defTabSz="685800" rtl="0" eaLnBrk="1" latinLnBrk="0" hangingPunct="1">
              <a:spcBef>
                <a:spcPct val="20000"/>
              </a:spcBef>
              <a:buClr>
                <a:schemeClr val="accent5"/>
              </a:buClr>
              <a:buFont typeface="Arial" pitchFamily="34" charset="0"/>
              <a:buNone/>
              <a:defRPr sz="1050" kern="1200" baseline="0">
                <a:solidFill>
                  <a:schemeClr val="tx1">
                    <a:tint val="75000"/>
                  </a:schemeClr>
                </a:solidFill>
                <a:latin typeface="+mn-lt"/>
                <a:ea typeface="+mn-ea"/>
                <a:cs typeface="+mn-cs"/>
              </a:defRPr>
            </a:lvl5pPr>
            <a:lvl6pPr marL="1714500" indent="0" algn="ctr" defTabSz="685800" rtl="0" eaLnBrk="1" latinLnBrk="0" hangingPunct="1">
              <a:spcBef>
                <a:spcPct val="20000"/>
              </a:spcBef>
              <a:buClr>
                <a:schemeClr val="accent1"/>
              </a:buClr>
              <a:buFont typeface="Arial" pitchFamily="34" charset="0"/>
              <a:buNone/>
              <a:defRPr sz="1050" kern="1200" baseline="0">
                <a:solidFill>
                  <a:schemeClr val="tx1">
                    <a:tint val="75000"/>
                  </a:schemeClr>
                </a:solidFill>
                <a:latin typeface="+mn-lt"/>
                <a:ea typeface="+mn-ea"/>
                <a:cs typeface="+mn-cs"/>
              </a:defRPr>
            </a:lvl6pPr>
            <a:lvl7pPr marL="2057400" indent="0" algn="ctr" defTabSz="685800" rtl="0" eaLnBrk="1" latinLnBrk="0" hangingPunct="1">
              <a:spcBef>
                <a:spcPct val="20000"/>
              </a:spcBef>
              <a:buClr>
                <a:schemeClr val="accent2"/>
              </a:buClr>
              <a:buFont typeface="Arial" pitchFamily="34" charset="0"/>
              <a:buNone/>
              <a:defRPr sz="1050" kern="1200">
                <a:solidFill>
                  <a:schemeClr val="tx1">
                    <a:tint val="75000"/>
                  </a:schemeClr>
                </a:solidFill>
                <a:latin typeface="+mn-lt"/>
                <a:ea typeface="+mn-ea"/>
                <a:cs typeface="+mn-cs"/>
              </a:defRPr>
            </a:lvl7pPr>
            <a:lvl8pPr marL="2400300" indent="0" algn="ctr" defTabSz="685800" rtl="0" eaLnBrk="1" latinLnBrk="0" hangingPunct="1">
              <a:spcBef>
                <a:spcPct val="20000"/>
              </a:spcBef>
              <a:buClr>
                <a:schemeClr val="accent3"/>
              </a:buClr>
              <a:buFont typeface="Arial" pitchFamily="34" charset="0"/>
              <a:buNone/>
              <a:defRPr sz="1050" kern="1200">
                <a:solidFill>
                  <a:schemeClr val="tx1">
                    <a:tint val="75000"/>
                  </a:schemeClr>
                </a:solidFill>
                <a:latin typeface="+mn-lt"/>
                <a:ea typeface="+mn-ea"/>
                <a:cs typeface="+mn-cs"/>
              </a:defRPr>
            </a:lvl8pPr>
            <a:lvl9pPr marL="2743200" indent="0" algn="ctr" defTabSz="685800" rtl="0" eaLnBrk="1" latinLnBrk="0" hangingPunct="1">
              <a:spcBef>
                <a:spcPct val="20000"/>
              </a:spcBef>
              <a:buClr>
                <a:schemeClr val="accent4"/>
              </a:buClr>
              <a:buFont typeface="Arial" pitchFamily="34" charset="0"/>
              <a:buNone/>
              <a:defRPr sz="1050" kern="1200">
                <a:solidFill>
                  <a:schemeClr val="tx1">
                    <a:tint val="75000"/>
                  </a:schemeClr>
                </a:solidFill>
                <a:latin typeface="+mn-lt"/>
                <a:ea typeface="+mn-ea"/>
                <a:cs typeface="+mn-cs"/>
              </a:defRPr>
            </a:lvl9pPr>
          </a:lstStyle>
          <a:p>
            <a:r>
              <a:rPr lang="en-GB" sz="2400" b="1" dirty="0" smtClean="0">
                <a:solidFill>
                  <a:schemeClr val="tx2"/>
                </a:solidFill>
              </a:rPr>
              <a:t>Starter: </a:t>
            </a:r>
            <a:r>
              <a:rPr lang="en-GB" sz="2400" dirty="0" smtClean="0"/>
              <a:t>On your white board draw a picture to summarise the effects of WW1 on Germany.</a:t>
            </a:r>
          </a:p>
          <a:p>
            <a:endParaRPr lang="en-GB" sz="2000" dirty="0" smtClean="0"/>
          </a:p>
          <a:p>
            <a:pPr algn="ctr"/>
            <a:r>
              <a:rPr lang="en-GB" sz="2000" i="1" dirty="0" smtClean="0">
                <a:solidFill>
                  <a:srgbClr val="7030A0"/>
                </a:solidFill>
              </a:rPr>
              <a:t>Be prepared to explain! </a:t>
            </a:r>
            <a:endParaRPr lang="en-GB" sz="2000" i="1" dirty="0">
              <a:solidFill>
                <a:srgbClr val="7030A0"/>
              </a:solidFill>
            </a:endParaRPr>
          </a:p>
        </p:txBody>
      </p:sp>
    </p:spTree>
    <p:extLst>
      <p:ext uri="{BB962C8B-B14F-4D97-AF65-F5344CB8AC3E}">
        <p14:creationId xmlns:p14="http://schemas.microsoft.com/office/powerpoint/2010/main" val="42898094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solidFill>
              </a:rPr>
              <a:t>Q. </a:t>
            </a:r>
            <a:r>
              <a:rPr lang="en-GB" dirty="0" smtClean="0"/>
              <a:t>What was the Treaty of Versailles?</a:t>
            </a:r>
            <a:endParaRPr lang="en-GB" dirty="0"/>
          </a:p>
        </p:txBody>
      </p:sp>
      <p:sp>
        <p:nvSpPr>
          <p:cNvPr id="3" name="Content Placeholder 2"/>
          <p:cNvSpPr>
            <a:spLocks noGrp="1"/>
          </p:cNvSpPr>
          <p:nvPr>
            <p:ph idx="1"/>
          </p:nvPr>
        </p:nvSpPr>
        <p:spPr/>
        <p:txBody>
          <a:bodyPr>
            <a:noAutofit/>
          </a:bodyPr>
          <a:lstStyle/>
          <a:p>
            <a:r>
              <a:rPr lang="en-GB" sz="2400" dirty="0" smtClean="0"/>
              <a:t>Read page 7.</a:t>
            </a:r>
          </a:p>
          <a:p>
            <a:endParaRPr lang="en-GB" sz="2400" dirty="0"/>
          </a:p>
          <a:p>
            <a:pPr marL="85725" indent="0">
              <a:buNone/>
            </a:pPr>
            <a:r>
              <a:rPr lang="en-GB" sz="2400" dirty="0" smtClean="0"/>
              <a:t>Answer the following Questions in full sentences. </a:t>
            </a:r>
          </a:p>
          <a:p>
            <a:endParaRPr lang="en-GB" sz="2400" dirty="0"/>
          </a:p>
          <a:p>
            <a:pPr marL="428625" indent="-342900">
              <a:buAutoNum type="arabicPeriod"/>
            </a:pPr>
            <a:r>
              <a:rPr lang="en-GB" sz="2400" dirty="0" smtClean="0"/>
              <a:t>What was the Diktat?</a:t>
            </a:r>
          </a:p>
          <a:p>
            <a:pPr marL="428625" indent="-342900">
              <a:buAutoNum type="arabicPeriod"/>
            </a:pPr>
            <a:r>
              <a:rPr lang="en-GB" sz="2400" dirty="0" smtClean="0"/>
              <a:t>Who were the leaders that signed the Diktat?</a:t>
            </a:r>
          </a:p>
          <a:p>
            <a:pPr marL="428625" indent="-342900">
              <a:buAutoNum type="arabicPeriod"/>
            </a:pPr>
            <a:r>
              <a:rPr lang="en-GB" sz="2400" dirty="0" smtClean="0"/>
              <a:t>What were reparations?</a:t>
            </a:r>
          </a:p>
          <a:p>
            <a:pPr marL="428625" indent="-342900">
              <a:buAutoNum type="arabicPeriod"/>
            </a:pPr>
            <a:r>
              <a:rPr lang="en-GB" sz="2400" dirty="0" smtClean="0"/>
              <a:t>Why did Germany have to accept the Treaty?</a:t>
            </a:r>
          </a:p>
          <a:p>
            <a:pPr marL="428625" indent="-342900">
              <a:buAutoNum type="arabicPeriod"/>
            </a:pPr>
            <a:r>
              <a:rPr lang="en-GB" sz="2400" dirty="0" smtClean="0"/>
              <a:t>How did the public react to the Treaty?</a:t>
            </a:r>
          </a:p>
        </p:txBody>
      </p:sp>
    </p:spTree>
    <p:extLst>
      <p:ext uri="{BB962C8B-B14F-4D97-AF65-F5344CB8AC3E}">
        <p14:creationId xmlns:p14="http://schemas.microsoft.com/office/powerpoint/2010/main" val="3762083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25%, 1h15m, 6Q 50 m + 4 </a:t>
            </a:r>
            <a:r>
              <a:rPr lang="en-GB" dirty="0" err="1" smtClean="0"/>
              <a:t>SPaG</a:t>
            </a:r>
            <a:endParaRPr lang="en-GB" dirty="0"/>
          </a:p>
        </p:txBody>
      </p:sp>
      <p:sp>
        <p:nvSpPr>
          <p:cNvPr id="3" name="Content Placeholder 2"/>
          <p:cNvSpPr>
            <a:spLocks noGrp="1"/>
          </p:cNvSpPr>
          <p:nvPr>
            <p:ph idx="1"/>
          </p:nvPr>
        </p:nvSpPr>
        <p:spPr/>
        <p:txBody>
          <a:bodyPr/>
          <a:lstStyle/>
          <a:p>
            <a:pPr marL="85725" indent="0">
              <a:buNone/>
            </a:pPr>
            <a:r>
              <a:rPr lang="en-GB" sz="4000" dirty="0"/>
              <a:t>The Weimar Republic 1918–29</a:t>
            </a:r>
          </a:p>
          <a:p>
            <a:pPr marL="85725" indent="0">
              <a:buNone/>
            </a:pPr>
            <a:r>
              <a:rPr lang="en-GB" sz="4000" dirty="0"/>
              <a:t>Hitler and the rise of the Nazi Party 1919–33</a:t>
            </a:r>
          </a:p>
          <a:p>
            <a:pPr marL="85725" indent="0">
              <a:buNone/>
            </a:pPr>
            <a:r>
              <a:rPr lang="en-GB" sz="4000" dirty="0"/>
              <a:t>The Nazi dictatorship 1933–39</a:t>
            </a:r>
          </a:p>
          <a:p>
            <a:pPr marL="85725" indent="0">
              <a:buNone/>
            </a:pPr>
            <a:r>
              <a:rPr lang="en-GB" sz="4000" dirty="0"/>
              <a:t>Nazi domestic policies 1933–39</a:t>
            </a:r>
          </a:p>
          <a:p>
            <a:pPr marL="85725" indent="0">
              <a:buNone/>
            </a:pPr>
            <a:endParaRPr lang="en-GB" dirty="0"/>
          </a:p>
        </p:txBody>
      </p:sp>
    </p:spTree>
    <p:extLst>
      <p:ext uri="{BB962C8B-B14F-4D97-AF65-F5344CB8AC3E}">
        <p14:creationId xmlns:p14="http://schemas.microsoft.com/office/powerpoint/2010/main" val="8008465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dirty="0" smtClean="0"/>
              <a:t>The </a:t>
            </a:r>
            <a:r>
              <a:rPr lang="en-GB" sz="4800" dirty="0" smtClean="0">
                <a:solidFill>
                  <a:schemeClr val="accent1"/>
                </a:solidFill>
              </a:rPr>
              <a:t>Kaiser </a:t>
            </a:r>
            <a:r>
              <a:rPr lang="en-GB" sz="4800" dirty="0" smtClean="0"/>
              <a:t>?</a:t>
            </a:r>
            <a:endParaRPr lang="en-GB" sz="4800" dirty="0"/>
          </a:p>
        </p:txBody>
      </p:sp>
      <p:sp>
        <p:nvSpPr>
          <p:cNvPr id="5" name="TextBox 4"/>
          <p:cNvSpPr txBox="1"/>
          <p:nvPr/>
        </p:nvSpPr>
        <p:spPr>
          <a:xfrm>
            <a:off x="148950" y="1843076"/>
            <a:ext cx="4419600" cy="2462213"/>
          </a:xfrm>
          <a:prstGeom prst="rect">
            <a:avLst/>
          </a:prstGeom>
          <a:noFill/>
        </p:spPr>
        <p:txBody>
          <a:bodyPr wrap="square" rtlCol="0">
            <a:spAutoFit/>
          </a:bodyPr>
          <a:lstStyle/>
          <a:p>
            <a:pPr marL="342900" indent="-342900"/>
            <a:r>
              <a:rPr lang="en-GB" sz="2200" dirty="0" smtClean="0"/>
              <a:t>1. Who was the Kaiser? </a:t>
            </a:r>
          </a:p>
          <a:p>
            <a:pPr marL="342900" indent="-342900"/>
            <a:r>
              <a:rPr lang="en-GB" sz="2200" dirty="0" smtClean="0"/>
              <a:t>2. What qualities would be needed for a good leader? </a:t>
            </a:r>
          </a:p>
          <a:p>
            <a:pPr marL="342900" indent="-342900"/>
            <a:r>
              <a:rPr lang="en-GB" sz="2200" dirty="0" smtClean="0"/>
              <a:t>3. How do you think the Kaiser behaved and was viewed in Germany according to the sources?</a:t>
            </a:r>
          </a:p>
        </p:txBody>
      </p:sp>
      <p:sp>
        <p:nvSpPr>
          <p:cNvPr id="6" name="Rectangle 5"/>
          <p:cNvSpPr/>
          <p:nvPr/>
        </p:nvSpPr>
        <p:spPr>
          <a:xfrm>
            <a:off x="457200" y="5180093"/>
            <a:ext cx="4572000" cy="1200329"/>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r>
              <a:rPr lang="en-GB" dirty="0" smtClean="0">
                <a:solidFill>
                  <a:srgbClr val="FF0000"/>
                </a:solidFill>
              </a:rPr>
              <a:t>“There is only one person who is master</a:t>
            </a:r>
          </a:p>
          <a:p>
            <a:r>
              <a:rPr lang="en-GB" dirty="0" smtClean="0">
                <a:solidFill>
                  <a:srgbClr val="FF0000"/>
                </a:solidFill>
              </a:rPr>
              <a:t>in this Empire and I am not going to</a:t>
            </a:r>
          </a:p>
          <a:p>
            <a:r>
              <a:rPr lang="en-GB" dirty="0" smtClean="0">
                <a:solidFill>
                  <a:srgbClr val="FF0000"/>
                </a:solidFill>
              </a:rPr>
              <a:t>tolerate any other.”</a:t>
            </a:r>
          </a:p>
          <a:p>
            <a:r>
              <a:rPr lang="en-GB" dirty="0" smtClean="0"/>
              <a:t>Kaiser Wilhelm II, 1891</a:t>
            </a:r>
          </a:p>
        </p:txBody>
      </p:sp>
      <p:pic>
        <p:nvPicPr>
          <p:cNvPr id="9" name="Picture 2"/>
          <p:cNvPicPr>
            <a:picLocks noGrp="1" noChangeAspect="1" noChangeArrowheads="1"/>
          </p:cNvPicPr>
          <p:nvPr>
            <p:ph idx="1"/>
          </p:nvPr>
        </p:nvPicPr>
        <p:blipFill>
          <a:blip r:embed="rId2" cstate="print"/>
          <a:srcRect/>
          <a:stretch>
            <a:fillRect/>
          </a:stretch>
        </p:blipFill>
        <p:spPr bwMode="auto">
          <a:xfrm>
            <a:off x="4568550" y="369888"/>
            <a:ext cx="3794152" cy="4714955"/>
          </a:xfrm>
          <a:prstGeom prst="rect">
            <a:avLst/>
          </a:prstGeom>
          <a:noFill/>
          <a:ln w="9525">
            <a:noFill/>
            <a:miter lim="800000"/>
            <a:headEnd/>
            <a:tailEnd/>
          </a:ln>
        </p:spPr>
      </p:pic>
      <p:sp>
        <p:nvSpPr>
          <p:cNvPr id="10" name="TextBox 9"/>
          <p:cNvSpPr txBox="1"/>
          <p:nvPr/>
        </p:nvSpPr>
        <p:spPr>
          <a:xfrm rot="21070784">
            <a:off x="271462" y="4726031"/>
            <a:ext cx="371474" cy="523220"/>
          </a:xfrm>
          <a:prstGeom prst="rect">
            <a:avLst/>
          </a:prstGeom>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GB" sz="2800" dirty="0" smtClean="0">
                <a:latin typeface="+mj-lt"/>
              </a:rPr>
              <a:t>B</a:t>
            </a:r>
            <a:endParaRPr lang="en-GB" sz="2800" dirty="0">
              <a:latin typeface="+mj-lt"/>
            </a:endParaRPr>
          </a:p>
        </p:txBody>
      </p:sp>
      <p:sp>
        <p:nvSpPr>
          <p:cNvPr id="11" name="TextBox 10"/>
          <p:cNvSpPr txBox="1"/>
          <p:nvPr/>
        </p:nvSpPr>
        <p:spPr>
          <a:xfrm rot="21070784">
            <a:off x="7953311" y="4726032"/>
            <a:ext cx="371474" cy="523220"/>
          </a:xfrm>
          <a:prstGeom prst="rect">
            <a:avLst/>
          </a:prstGeom>
        </p:spPr>
        <p:style>
          <a:lnRef idx="2">
            <a:schemeClr val="dk1"/>
          </a:lnRef>
          <a:fillRef idx="1">
            <a:schemeClr val="lt1"/>
          </a:fillRef>
          <a:effectRef idx="0">
            <a:schemeClr val="dk1"/>
          </a:effectRef>
          <a:fontRef idx="minor">
            <a:schemeClr val="dk1"/>
          </a:fontRef>
        </p:style>
        <p:txBody>
          <a:bodyPr wrap="square" rtlCol="0" anchor="ctr">
            <a:spAutoFit/>
          </a:bodyPr>
          <a:lstStyle/>
          <a:p>
            <a:pPr algn="ctr"/>
            <a:r>
              <a:rPr lang="en-GB" sz="2800" dirty="0">
                <a:latin typeface="+mj-lt"/>
              </a:rPr>
              <a:t>A</a:t>
            </a:r>
          </a:p>
        </p:txBody>
      </p:sp>
    </p:spTree>
    <p:extLst>
      <p:ext uri="{BB962C8B-B14F-4D97-AF65-F5344CB8AC3E}">
        <p14:creationId xmlns:p14="http://schemas.microsoft.com/office/powerpoint/2010/main" val="41279720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a:solidFill>
                  <a:schemeClr val="accent1"/>
                </a:solidFill>
              </a:rPr>
              <a:t>L.O 1: </a:t>
            </a:r>
            <a:r>
              <a:rPr lang="en-GB" sz="3200" dirty="0"/>
              <a:t>I can identify the conditions Germany faced in 1918.</a:t>
            </a:r>
          </a:p>
        </p:txBody>
      </p:sp>
      <p:sp>
        <p:nvSpPr>
          <p:cNvPr id="3" name="Content Placeholder 2"/>
          <p:cNvSpPr>
            <a:spLocks noGrp="1"/>
          </p:cNvSpPr>
          <p:nvPr>
            <p:ph idx="1"/>
          </p:nvPr>
        </p:nvSpPr>
        <p:spPr/>
        <p:txBody>
          <a:bodyPr>
            <a:normAutofit/>
          </a:bodyPr>
          <a:lstStyle/>
          <a:p>
            <a:pPr marL="0" indent="0">
              <a:buNone/>
            </a:pPr>
            <a:r>
              <a:rPr lang="en-GB" sz="2400" dirty="0" smtClean="0"/>
              <a:t>What were conditions like in 1918 and why did Kaiser </a:t>
            </a:r>
            <a:r>
              <a:rPr lang="en-GB" sz="2400" dirty="0"/>
              <a:t>Wilhelm II abdicate in </a:t>
            </a:r>
            <a:r>
              <a:rPr lang="en-GB" sz="2400" dirty="0" smtClean="0"/>
              <a:t>November?</a:t>
            </a:r>
          </a:p>
          <a:p>
            <a:pPr marL="457200" indent="-457200">
              <a:buAutoNum type="arabicPeriod"/>
            </a:pPr>
            <a:endParaRPr lang="en-GB" sz="2400" dirty="0"/>
          </a:p>
          <a:p>
            <a:pPr marL="0" indent="0">
              <a:buNone/>
            </a:pPr>
            <a:endParaRPr lang="en-GB" sz="2400" dirty="0"/>
          </a:p>
          <a:p>
            <a:pPr marL="0" indent="0">
              <a:buNone/>
            </a:pPr>
            <a:r>
              <a:rPr lang="en-GB" sz="2400" i="1" dirty="0">
                <a:solidFill>
                  <a:srgbClr val="7030A0"/>
                </a:solidFill>
              </a:rPr>
              <a:t>Be prepared to explain!</a:t>
            </a:r>
          </a:p>
          <a:p>
            <a:pPr marL="0" indent="0" algn="ctr">
              <a:buNone/>
            </a:pPr>
            <a:endParaRPr lang="en-GB" sz="2400" dirty="0" smtClean="0"/>
          </a:p>
          <a:p>
            <a:pPr marL="0" indent="0" algn="ctr">
              <a:buNone/>
            </a:pPr>
            <a:endParaRPr lang="en-GB" sz="2400" dirty="0"/>
          </a:p>
          <a:p>
            <a:pPr marL="0" indent="0" algn="ctr">
              <a:buNone/>
            </a:pPr>
            <a:r>
              <a:rPr lang="en-GB" sz="2400" b="1" dirty="0">
                <a:solidFill>
                  <a:srgbClr val="0070C0"/>
                </a:solidFill>
              </a:rPr>
              <a:t>Challenge: </a:t>
            </a:r>
            <a:r>
              <a:rPr lang="en-GB" sz="2400" dirty="0" smtClean="0"/>
              <a:t>Make </a:t>
            </a:r>
            <a:r>
              <a:rPr lang="en-GB" sz="2400" dirty="0"/>
              <a:t>a prediction! What do you think would happen to Germany at the end of the war? Why?</a:t>
            </a:r>
          </a:p>
          <a:p>
            <a:endParaRPr lang="en-GB" sz="2400" dirty="0"/>
          </a:p>
        </p:txBody>
      </p:sp>
      <p:sp>
        <p:nvSpPr>
          <p:cNvPr id="4" name="Rounded Rectangular Callout 3"/>
          <p:cNvSpPr/>
          <p:nvPr/>
        </p:nvSpPr>
        <p:spPr>
          <a:xfrm>
            <a:off x="290286" y="2873829"/>
            <a:ext cx="3526971" cy="1364343"/>
          </a:xfrm>
          <a:prstGeom prst="wedgeRoundRectCallout">
            <a:avLst>
              <a:gd name="adj1" fmla="val 70386"/>
              <a:gd name="adj2" fmla="val -64095"/>
              <a:gd name="adj3" fmla="val 16667"/>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30746910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9551" y="1552574"/>
            <a:ext cx="8039100" cy="5067301"/>
          </a:xfrm>
        </p:spPr>
        <p:txBody>
          <a:bodyPr>
            <a:noAutofit/>
          </a:bodyPr>
          <a:lstStyle/>
          <a:p>
            <a:pPr marL="0" indent="0">
              <a:buNone/>
            </a:pPr>
            <a:r>
              <a:rPr lang="en-GB" sz="1800" dirty="0" smtClean="0"/>
              <a:t>After conditions worsen in Germany the Kaiser flees to Holland on 9</a:t>
            </a:r>
            <a:r>
              <a:rPr lang="en-GB" sz="1800" baseline="30000" dirty="0" smtClean="0"/>
              <a:t>th</a:t>
            </a:r>
            <a:r>
              <a:rPr lang="en-GB" sz="1800" dirty="0" smtClean="0"/>
              <a:t>  November 1918. You are to be given source material that identifies the options available to Germany in 1918. </a:t>
            </a:r>
          </a:p>
          <a:p>
            <a:pPr marL="0" indent="0">
              <a:buNone/>
            </a:pPr>
            <a:endParaRPr lang="en-GB" sz="1800" dirty="0" smtClean="0"/>
          </a:p>
          <a:p>
            <a:pPr marL="514350" indent="-514350">
              <a:buFont typeface="+mj-lt"/>
              <a:buAutoNum type="alphaUcPeriod"/>
            </a:pPr>
            <a:r>
              <a:rPr lang="en-GB" sz="1800" dirty="0" smtClean="0"/>
              <a:t>Set up a new constitution defining political power</a:t>
            </a:r>
          </a:p>
          <a:p>
            <a:pPr marL="514350" indent="-514350">
              <a:buFont typeface="+mj-lt"/>
              <a:buAutoNum type="alphaUcPeriod"/>
            </a:pPr>
            <a:r>
              <a:rPr lang="en-GB" sz="1800" dirty="0" smtClean="0"/>
              <a:t>End the war by signing an armistice</a:t>
            </a:r>
          </a:p>
          <a:p>
            <a:pPr marL="514350" indent="-514350">
              <a:buFont typeface="+mj-lt"/>
              <a:buAutoNum type="alphaUcPeriod"/>
            </a:pPr>
            <a:r>
              <a:rPr lang="en-GB" sz="1800" dirty="0" smtClean="0"/>
              <a:t>Accept help to rebuild Germany  </a:t>
            </a:r>
          </a:p>
          <a:p>
            <a:pPr marL="514350" indent="-514350">
              <a:buNone/>
            </a:pPr>
            <a:endParaRPr lang="en-GB" sz="1050" dirty="0"/>
          </a:p>
          <a:p>
            <a:pPr marL="514350" indent="-514350">
              <a:buNone/>
            </a:pPr>
            <a:r>
              <a:rPr lang="en-GB" sz="2000" b="1" u="sng" dirty="0" smtClean="0">
                <a:solidFill>
                  <a:srgbClr val="FF0000"/>
                </a:solidFill>
              </a:rPr>
              <a:t>Task:</a:t>
            </a:r>
          </a:p>
          <a:p>
            <a:pPr marL="514350" indent="-514350"/>
            <a:r>
              <a:rPr lang="en-GB" sz="2000" dirty="0" smtClean="0">
                <a:solidFill>
                  <a:srgbClr val="FF0000"/>
                </a:solidFill>
              </a:rPr>
              <a:t>Underline and annotate your sources, highlighting the key points.</a:t>
            </a:r>
          </a:p>
          <a:p>
            <a:pPr marL="514350" indent="-514350"/>
            <a:r>
              <a:rPr lang="en-GB" sz="2000" dirty="0" smtClean="0">
                <a:solidFill>
                  <a:srgbClr val="FF0000"/>
                </a:solidFill>
              </a:rPr>
              <a:t>You are to use these points to argue your case that your option is the most important for the recovery of Germany.</a:t>
            </a:r>
          </a:p>
          <a:p>
            <a:pPr marL="514350" indent="-514350"/>
            <a:r>
              <a:rPr lang="en-GB" sz="2000" dirty="0" smtClean="0">
                <a:solidFill>
                  <a:srgbClr val="FF0000"/>
                </a:solidFill>
              </a:rPr>
              <a:t>Clearly write your option on your show me board. Circulate the room to present your case and listen to others argument. Has your mind been changed? Mark this on your show me board. </a:t>
            </a:r>
            <a:endParaRPr lang="en-GB" sz="2000" dirty="0">
              <a:solidFill>
                <a:srgbClr val="FF0000"/>
              </a:solidFill>
            </a:endParaRPr>
          </a:p>
        </p:txBody>
      </p:sp>
      <p:sp>
        <p:nvSpPr>
          <p:cNvPr id="4" name="Title 3"/>
          <p:cNvSpPr>
            <a:spLocks noGrp="1"/>
          </p:cNvSpPr>
          <p:nvPr>
            <p:ph type="title"/>
          </p:nvPr>
        </p:nvSpPr>
        <p:spPr/>
        <p:txBody>
          <a:bodyPr/>
          <a:lstStyle/>
          <a:p>
            <a:r>
              <a:rPr lang="en-GB" sz="3200" b="1" dirty="0">
                <a:solidFill>
                  <a:schemeClr val="accent1"/>
                </a:solidFill>
              </a:rPr>
              <a:t>L.O </a:t>
            </a:r>
            <a:r>
              <a:rPr lang="en-GB" sz="3200" b="1" dirty="0" smtClean="0">
                <a:solidFill>
                  <a:schemeClr val="accent1"/>
                </a:solidFill>
              </a:rPr>
              <a:t>2: </a:t>
            </a:r>
            <a:r>
              <a:rPr lang="en-GB" sz="3200" dirty="0"/>
              <a:t>To evaluate the options Germany had for her long term recovery</a:t>
            </a:r>
          </a:p>
        </p:txBody>
      </p:sp>
    </p:spTree>
    <p:extLst>
      <p:ext uri="{BB962C8B-B14F-4D97-AF65-F5344CB8AC3E}">
        <p14:creationId xmlns:p14="http://schemas.microsoft.com/office/powerpoint/2010/main" val="27538761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normAutofit/>
          </a:bodyPr>
          <a:lstStyle/>
          <a:p>
            <a:r>
              <a:rPr lang="en-GB" sz="2800" dirty="0" smtClean="0"/>
              <a:t>In your new groups create your argument for debate.</a:t>
            </a:r>
          </a:p>
          <a:p>
            <a:endParaRPr lang="en-GB" sz="2800" dirty="0" smtClean="0"/>
          </a:p>
          <a:p>
            <a:r>
              <a:rPr lang="en-GB" sz="2800" dirty="0" smtClean="0"/>
              <a:t>What are the weaknesses of the other groups? </a:t>
            </a:r>
          </a:p>
          <a:p>
            <a:endParaRPr lang="en-GB" sz="2800" dirty="0" smtClean="0"/>
          </a:p>
          <a:p>
            <a:r>
              <a:rPr lang="en-GB" sz="2800" dirty="0" smtClean="0"/>
              <a:t>Why is your argument the strongest? </a:t>
            </a:r>
            <a:endParaRPr lang="en-GB" sz="2800" dirty="0"/>
          </a:p>
        </p:txBody>
      </p:sp>
      <p:sp>
        <p:nvSpPr>
          <p:cNvPr id="4" name="Title 3"/>
          <p:cNvSpPr>
            <a:spLocks noGrp="1"/>
          </p:cNvSpPr>
          <p:nvPr>
            <p:ph type="title"/>
          </p:nvPr>
        </p:nvSpPr>
        <p:spPr/>
        <p:txBody>
          <a:bodyPr/>
          <a:lstStyle/>
          <a:p>
            <a:r>
              <a:rPr lang="en-GB" sz="3200" b="1" dirty="0">
                <a:solidFill>
                  <a:schemeClr val="accent1"/>
                </a:solidFill>
              </a:rPr>
              <a:t>L.O </a:t>
            </a:r>
            <a:r>
              <a:rPr lang="en-GB" sz="3200" b="1" dirty="0" smtClean="0">
                <a:solidFill>
                  <a:schemeClr val="accent1"/>
                </a:solidFill>
              </a:rPr>
              <a:t>2: </a:t>
            </a:r>
            <a:r>
              <a:rPr lang="en-GB" sz="3200" dirty="0"/>
              <a:t>To evaluate the options Germany had for her long term recovery</a:t>
            </a:r>
          </a:p>
        </p:txBody>
      </p:sp>
    </p:spTree>
    <p:extLst>
      <p:ext uri="{BB962C8B-B14F-4D97-AF65-F5344CB8AC3E}">
        <p14:creationId xmlns:p14="http://schemas.microsoft.com/office/powerpoint/2010/main" val="28510155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a:solidFill>
                  <a:schemeClr val="accent1"/>
                </a:solidFill>
              </a:rPr>
              <a:t>L.O 2: </a:t>
            </a:r>
            <a:r>
              <a:rPr lang="en-GB" sz="3600" dirty="0"/>
              <a:t>To evaluate the options Germany had for her long term recovery</a:t>
            </a:r>
            <a:endParaRPr lang="en-GB" dirty="0"/>
          </a:p>
        </p:txBody>
      </p:sp>
      <p:sp>
        <p:nvSpPr>
          <p:cNvPr id="3" name="Content Placeholder 2"/>
          <p:cNvSpPr>
            <a:spLocks noGrp="1"/>
          </p:cNvSpPr>
          <p:nvPr>
            <p:ph idx="1"/>
          </p:nvPr>
        </p:nvSpPr>
        <p:spPr/>
        <p:txBody>
          <a:bodyPr>
            <a:normAutofit/>
          </a:bodyPr>
          <a:lstStyle/>
          <a:p>
            <a:pPr marL="85725" indent="0">
              <a:buNone/>
            </a:pPr>
            <a:r>
              <a:rPr lang="en-GB" sz="8000" b="1" dirty="0" smtClean="0">
                <a:solidFill>
                  <a:schemeClr val="accent1"/>
                </a:solidFill>
              </a:rPr>
              <a:t>Q. </a:t>
            </a:r>
            <a:r>
              <a:rPr lang="en-GB" sz="3600" dirty="0" smtClean="0"/>
              <a:t>What should Germany do for her long term recovery? </a:t>
            </a:r>
            <a:r>
              <a:rPr lang="en-GB" sz="3600" b="1" i="1" dirty="0" smtClean="0"/>
              <a:t>Explain </a:t>
            </a:r>
            <a:r>
              <a:rPr lang="en-GB" sz="3600" i="1" dirty="0" smtClean="0"/>
              <a:t>in detail with reference to at least one source what Germany should do for recovery</a:t>
            </a:r>
            <a:r>
              <a:rPr lang="en-GB" sz="3600" dirty="0" smtClean="0"/>
              <a:t>.</a:t>
            </a:r>
            <a:endParaRPr lang="en-GB" sz="3600" dirty="0"/>
          </a:p>
        </p:txBody>
      </p:sp>
    </p:spTree>
    <p:extLst>
      <p:ext uri="{BB962C8B-B14F-4D97-AF65-F5344CB8AC3E}">
        <p14:creationId xmlns:p14="http://schemas.microsoft.com/office/powerpoint/2010/main" val="4106935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7213"/>
            <a:ext cx="7229475" cy="2058988"/>
          </a:xfrm>
        </p:spPr>
        <p:txBody>
          <a:bodyPr>
            <a:normAutofit/>
          </a:bodyPr>
          <a:lstStyle/>
          <a:p>
            <a:pPr marL="0" indent="0">
              <a:buNone/>
            </a:pPr>
            <a:r>
              <a:rPr lang="en-GB" sz="2800" dirty="0" smtClean="0"/>
              <a:t>Write down three questions</a:t>
            </a:r>
            <a:r>
              <a:rPr lang="en-GB" sz="2800" b="1" dirty="0" smtClean="0"/>
              <a:t> (</a:t>
            </a:r>
            <a:r>
              <a:rPr lang="en-GB" sz="2800" b="1" dirty="0" smtClean="0">
                <a:solidFill>
                  <a:srgbClr val="FFFF00"/>
                </a:solidFill>
              </a:rPr>
              <a:t>easy</a:t>
            </a:r>
            <a:r>
              <a:rPr lang="en-GB" sz="2800" b="1" dirty="0" smtClean="0"/>
              <a:t>, </a:t>
            </a:r>
            <a:r>
              <a:rPr lang="en-GB" sz="2800" b="1" dirty="0" smtClean="0">
                <a:solidFill>
                  <a:srgbClr val="FFC000"/>
                </a:solidFill>
              </a:rPr>
              <a:t>medium</a:t>
            </a:r>
            <a:r>
              <a:rPr lang="en-GB" sz="2800" b="1" dirty="0" smtClean="0"/>
              <a:t>, </a:t>
            </a:r>
            <a:r>
              <a:rPr lang="en-GB" sz="2800" b="1" dirty="0" smtClean="0">
                <a:solidFill>
                  <a:srgbClr val="92D050"/>
                </a:solidFill>
              </a:rPr>
              <a:t>hard</a:t>
            </a:r>
            <a:r>
              <a:rPr lang="en-GB" sz="2800" b="1" dirty="0" smtClean="0"/>
              <a:t>) </a:t>
            </a:r>
            <a:r>
              <a:rPr lang="en-GB" sz="2800" dirty="0" smtClean="0"/>
              <a:t>from the lesson today. </a:t>
            </a:r>
          </a:p>
          <a:p>
            <a:pPr marL="0" indent="0">
              <a:buNone/>
            </a:pPr>
            <a:endParaRPr lang="en-GB" sz="2400" dirty="0" smtClean="0"/>
          </a:p>
          <a:p>
            <a:pPr marL="0" indent="0">
              <a:buNone/>
            </a:pPr>
            <a:r>
              <a:rPr lang="en-GB" sz="2400" i="1" dirty="0" smtClean="0"/>
              <a:t>i.e. </a:t>
            </a:r>
            <a:r>
              <a:rPr lang="en-GB" sz="2400" i="1" dirty="0"/>
              <a:t>w</a:t>
            </a:r>
            <a:r>
              <a:rPr lang="en-GB" sz="2400" i="1" dirty="0" smtClean="0"/>
              <a:t>hat was the name of the Kaiser during WW1?</a:t>
            </a:r>
            <a:endParaRPr lang="en-GB" sz="2400" i="1" dirty="0"/>
          </a:p>
        </p:txBody>
      </p:sp>
      <p:sp>
        <p:nvSpPr>
          <p:cNvPr id="4" name="Title 3"/>
          <p:cNvSpPr>
            <a:spLocks noGrp="1"/>
          </p:cNvSpPr>
          <p:nvPr>
            <p:ph type="title"/>
          </p:nvPr>
        </p:nvSpPr>
        <p:spPr/>
        <p:txBody>
          <a:bodyPr/>
          <a:lstStyle/>
          <a:p>
            <a:r>
              <a:rPr lang="en-GB" sz="3200" dirty="0" smtClean="0"/>
              <a:t>Plenary</a:t>
            </a:r>
            <a:endParaRPr lang="en-GB" sz="3200" dirty="0"/>
          </a:p>
        </p:txBody>
      </p:sp>
      <p:sp>
        <p:nvSpPr>
          <p:cNvPr id="5" name="Rectangle 4"/>
          <p:cNvSpPr/>
          <p:nvPr/>
        </p:nvSpPr>
        <p:spPr>
          <a:xfrm rot="20242223">
            <a:off x="2847401" y="4439024"/>
            <a:ext cx="1016285" cy="135784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C000"/>
              </a:solidFill>
            </a:endParaRPr>
          </a:p>
        </p:txBody>
      </p:sp>
      <p:sp>
        <p:nvSpPr>
          <p:cNvPr id="6" name="Rectangle 5"/>
          <p:cNvSpPr/>
          <p:nvPr/>
        </p:nvSpPr>
        <p:spPr>
          <a:xfrm rot="21329121">
            <a:off x="3616813" y="4386369"/>
            <a:ext cx="1016285" cy="135784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rot="703195">
            <a:off x="3999899" y="4581541"/>
            <a:ext cx="1016285" cy="1357846"/>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161156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accent1"/>
                </a:solidFill>
              </a:rPr>
              <a:t>Independent </a:t>
            </a:r>
            <a:r>
              <a:rPr lang="en-GB" dirty="0" smtClean="0"/>
              <a:t>Study.</a:t>
            </a:r>
            <a:endParaRPr lang="en-GB" dirty="0"/>
          </a:p>
        </p:txBody>
      </p:sp>
      <p:sp>
        <p:nvSpPr>
          <p:cNvPr id="3" name="Content Placeholder 2"/>
          <p:cNvSpPr>
            <a:spLocks noGrp="1"/>
          </p:cNvSpPr>
          <p:nvPr>
            <p:ph idx="1"/>
          </p:nvPr>
        </p:nvSpPr>
        <p:spPr/>
        <p:txBody>
          <a:bodyPr>
            <a:normAutofit/>
          </a:bodyPr>
          <a:lstStyle/>
          <a:p>
            <a:pPr marL="85725" indent="0">
              <a:buNone/>
            </a:pPr>
            <a:r>
              <a:rPr lang="en-GB" sz="4400" dirty="0" smtClean="0"/>
              <a:t>Write a reply to </a:t>
            </a:r>
            <a:r>
              <a:rPr lang="en-GB" sz="4400" b="1" dirty="0" smtClean="0"/>
              <a:t>Deutsche </a:t>
            </a:r>
            <a:r>
              <a:rPr lang="en-GB" sz="4400" b="1" dirty="0" err="1" smtClean="0"/>
              <a:t>Zeitung</a:t>
            </a:r>
            <a:r>
              <a:rPr lang="en-GB" sz="4400" b="1" dirty="0" smtClean="0"/>
              <a:t> </a:t>
            </a:r>
            <a:r>
              <a:rPr lang="en-GB" sz="4400" dirty="0" smtClean="0"/>
              <a:t>explaining why Chancellor Ebert had to sign the Treaty of Versailles. </a:t>
            </a:r>
            <a:endParaRPr lang="en-GB" sz="4400" dirty="0"/>
          </a:p>
        </p:txBody>
      </p:sp>
    </p:spTree>
    <p:extLst>
      <p:ext uri="{BB962C8B-B14F-4D97-AF65-F5344CB8AC3E}">
        <p14:creationId xmlns:p14="http://schemas.microsoft.com/office/powerpoint/2010/main" val="335290973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Custom 1">
      <a:majorFont>
        <a:latin typeface="Impact"/>
        <a:ea typeface=""/>
        <a:cs typeface=""/>
      </a:majorFont>
      <a:minorFont>
        <a:latin typeface="Candara"/>
        <a:ea typeface=""/>
        <a:cs typeface=""/>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557</TotalTime>
  <Words>551</Words>
  <Application>Microsoft Office PowerPoint</Application>
  <PresentationFormat>On-screen Show (4:3)</PresentationFormat>
  <Paragraphs>66</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Adjacency</vt:lpstr>
      <vt:lpstr>TITLE: What effect did World War One have on Germany? </vt:lpstr>
      <vt:lpstr>25%, 1h15m, 6Q 50 m + 4 SPaG</vt:lpstr>
      <vt:lpstr>The Kaiser ?</vt:lpstr>
      <vt:lpstr>L.O 1: I can identify the conditions Germany faced in 1918.</vt:lpstr>
      <vt:lpstr>L.O 2: To evaluate the options Germany had for her long term recovery</vt:lpstr>
      <vt:lpstr>L.O 2: To evaluate the options Germany had for her long term recovery</vt:lpstr>
      <vt:lpstr>L.O 2: To evaluate the options Germany had for her long term recovery</vt:lpstr>
      <vt:lpstr>Plenary</vt:lpstr>
      <vt:lpstr>Independent Study.</vt:lpstr>
      <vt:lpstr>Q. What was the Treaty of Versailles?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effect did World War One have on Germany? </dc:title>
  <dc:creator>chris watkins</dc:creator>
  <cp:lastModifiedBy>Chris Watkins</cp:lastModifiedBy>
  <cp:revision>13</cp:revision>
  <dcterms:created xsi:type="dcterms:W3CDTF">2015-09-03T19:25:16Z</dcterms:created>
  <dcterms:modified xsi:type="dcterms:W3CDTF">2015-09-04T15:04:25Z</dcterms:modified>
</cp:coreProperties>
</file>