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0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7C1F-E947-324C-A607-B378DAF8343C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5EEF3-09FB-5741-9D4B-FAFF457DE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0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Ie</a:t>
            </a:r>
            <a:r>
              <a:rPr lang="en-US" dirty="0" smtClean="0"/>
              <a:t> Gender, Class</a:t>
            </a:r>
            <a:r>
              <a:rPr lang="en-US" baseline="0" dirty="0" smtClean="0"/>
              <a:t> inequality etc. Sociologists aim to describe these problems then explain and address them 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5EEF3-09FB-5741-9D4B-FAFF457DE3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9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4365ED-FF5C-5E41-879D-10743449625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243A529-2B94-CC47-B0D6-D5BA7FB275D7}" type="datetimeFigureOut">
              <a:rPr lang="en-US" smtClean="0"/>
              <a:t>21/09/2014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utrage.org.uk/" TargetMode="External"/><Relationship Id="rId4" Type="http://schemas.openxmlformats.org/officeDocument/2006/relationships/hyperlink" Target="http://www.equalityhumanrights.com/" TargetMode="External"/><Relationship Id="rId5" Type="http://schemas.openxmlformats.org/officeDocument/2006/relationships/hyperlink" Target="http://www.ons.org.uk/" TargetMode="External"/><Relationship Id="rId6" Type="http://schemas.openxmlformats.org/officeDocument/2006/relationships/hyperlink" Target="http://www.ons.gov.uk/ons/rel/migration1/migration-statistics-quarterly-report/august-2012/population-by-country-of-birth-and-nationality.html" TargetMode="External"/><Relationship Id="rId7" Type="http://schemas.openxmlformats.org/officeDocument/2006/relationships/hyperlink" Target="http://www.ethnicity.ac.uk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tonewall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145" y="1616931"/>
            <a:ext cx="8157095" cy="2593975"/>
          </a:xfrm>
        </p:spPr>
        <p:txBody>
          <a:bodyPr/>
          <a:lstStyle/>
          <a:p>
            <a:r>
              <a:rPr lang="en-US" dirty="0" smtClean="0"/>
              <a:t>WALT: Revise Inequality &amp; Stratification.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ndara"/>
                <a:cs typeface="Candara"/>
              </a:rPr>
              <a:t>E – Define Inequality and Stratification. </a:t>
            </a:r>
          </a:p>
          <a:p>
            <a:r>
              <a:rPr lang="en-US" dirty="0" smtClean="0">
                <a:latin typeface="Candara"/>
                <a:cs typeface="Candara"/>
              </a:rPr>
              <a:t>C – Describe some of the effects of them</a:t>
            </a:r>
          </a:p>
          <a:p>
            <a:r>
              <a:rPr lang="en-US" dirty="0" smtClean="0">
                <a:solidFill>
                  <a:srgbClr val="FF0000"/>
                </a:solidFill>
                <a:latin typeface="Candara"/>
                <a:cs typeface="Candara"/>
              </a:rPr>
              <a:t>A – Evaluate solutions. </a:t>
            </a:r>
            <a:endParaRPr lang="en-US" dirty="0">
              <a:solidFill>
                <a:srgbClr val="FF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580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represent…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3" y="1611795"/>
            <a:ext cx="3289300" cy="246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8214"/>
          <a:stretch/>
        </p:blipFill>
        <p:spPr>
          <a:xfrm>
            <a:off x="4994157" y="1866348"/>
            <a:ext cx="2740695" cy="16786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942" y="4075595"/>
            <a:ext cx="2596358" cy="26785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7686" y="4295913"/>
            <a:ext cx="3791688" cy="245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02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Inequality.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033104"/>
          </a:xfrm>
        </p:spPr>
        <p:txBody>
          <a:bodyPr/>
          <a:lstStyle/>
          <a:p>
            <a:r>
              <a:rPr lang="en-US" dirty="0" smtClean="0">
                <a:latin typeface="Candara"/>
                <a:cs typeface="Candara"/>
              </a:rPr>
              <a:t>Social inequality refers to the uneven distribut</a:t>
            </a:r>
            <a:r>
              <a:rPr lang="en-US" dirty="0">
                <a:latin typeface="Candara"/>
                <a:cs typeface="Candara"/>
              </a:rPr>
              <a:t>i</a:t>
            </a:r>
            <a:r>
              <a:rPr lang="en-US" dirty="0" smtClean="0">
                <a:latin typeface="Candara"/>
                <a:cs typeface="Candara"/>
              </a:rPr>
              <a:t>on of;</a:t>
            </a:r>
          </a:p>
          <a:p>
            <a:endParaRPr lang="en-US" dirty="0">
              <a:latin typeface="Candara"/>
              <a:cs typeface="Candara"/>
            </a:endParaRPr>
          </a:p>
          <a:p>
            <a:pPr marL="571500" indent="-45720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Candara"/>
                <a:cs typeface="Candara"/>
              </a:rPr>
              <a:t>Resources</a:t>
            </a:r>
            <a:r>
              <a:rPr lang="en-US" dirty="0" smtClean="0">
                <a:latin typeface="Candara"/>
                <a:cs typeface="Candara"/>
              </a:rPr>
              <a:t> – Such as money and power. </a:t>
            </a:r>
          </a:p>
          <a:p>
            <a:pPr marL="571500" indent="-457200"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Candara"/>
                <a:cs typeface="Candara"/>
              </a:rPr>
              <a:t>Opportunities </a:t>
            </a:r>
            <a:r>
              <a:rPr lang="en-US" dirty="0" smtClean="0">
                <a:latin typeface="Candara"/>
                <a:cs typeface="Candara"/>
              </a:rPr>
              <a:t>related to, for example education, employment and health (‘life chances’.)</a:t>
            </a:r>
          </a:p>
          <a:p>
            <a:pPr marL="571500" indent="-457200">
              <a:buAutoNum type="arabicPeriod"/>
            </a:pPr>
            <a:endParaRPr lang="en-US" dirty="0">
              <a:latin typeface="Candara"/>
              <a:cs typeface="Candara"/>
            </a:endParaRPr>
          </a:p>
          <a:p>
            <a:pPr marL="571500" indent="-457200">
              <a:buAutoNum type="arabicPeriod"/>
            </a:pPr>
            <a:endParaRPr lang="en-US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51949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430"/>
            <a:ext cx="7620000" cy="873539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latin typeface="Candara"/>
                <a:cs typeface="Candara"/>
              </a:rPr>
              <a:t>Refers to the ways in which we draw sociologically significant distinctions between groups.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5218" y="2286001"/>
            <a:ext cx="5842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Sociology gives a great deal of focus to these inequalities .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5218" y="3200401"/>
            <a:ext cx="5842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In particular, sociologists aim to …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5218" y="4139097"/>
            <a:ext cx="131417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DESCRIBE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6922" y="4139097"/>
            <a:ext cx="131417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EXPLAIN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3045" y="4139097"/>
            <a:ext cx="131417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ADDRESS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0148" y="5404687"/>
            <a:ext cx="17967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SOCIAL THEORY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01095" y="5414010"/>
            <a:ext cx="189395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ndara"/>
                <a:cs typeface="Candara"/>
              </a:rPr>
              <a:t>SOCIAL POLICY</a:t>
            </a:r>
          </a:p>
        </p:txBody>
      </p:sp>
      <p:cxnSp>
        <p:nvCxnSpPr>
          <p:cNvPr id="12" name="Straight Connector 11"/>
          <p:cNvCxnSpPr>
            <a:stCxn id="9" idx="3"/>
            <a:endCxn id="10" idx="1"/>
          </p:cNvCxnSpPr>
          <p:nvPr/>
        </p:nvCxnSpPr>
        <p:spPr>
          <a:xfrm>
            <a:off x="3586922" y="5589353"/>
            <a:ext cx="1314173" cy="9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5975" y="5580030"/>
            <a:ext cx="1314173" cy="9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06095" y="5598676"/>
            <a:ext cx="1314173" cy="9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987826" y="3732696"/>
            <a:ext cx="320261" cy="2650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33989" y="3653183"/>
            <a:ext cx="314737" cy="344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33520" y="3666435"/>
            <a:ext cx="0" cy="344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13092" y="2747617"/>
            <a:ext cx="0" cy="344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92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98259"/>
            <a:ext cx="7377401" cy="427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0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Stratification.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896"/>
            <a:ext cx="7620000" cy="851452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latin typeface="Candara"/>
                <a:cs typeface="Candara"/>
              </a:rPr>
              <a:t>Refers to the division of society into a pattern of layers made up of a hierarchy of unequal groups.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300" y="2640578"/>
            <a:ext cx="971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CLOSED 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9219" y="2640578"/>
            <a:ext cx="74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OPEN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928" y="3356021"/>
            <a:ext cx="5519834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Research using the websites given on this PPT for your type of differentiations. </a:t>
            </a:r>
          </a:p>
          <a:p>
            <a:endParaRPr lang="en-US" dirty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Tomorrow you will need to …</a:t>
            </a:r>
          </a:p>
          <a:p>
            <a:endParaRPr lang="en-US" dirty="0">
              <a:latin typeface="Candara"/>
              <a:cs typeface="Candara"/>
            </a:endParaRPr>
          </a:p>
          <a:p>
            <a:r>
              <a:rPr lang="en-US" dirty="0" smtClean="0">
                <a:latin typeface="Candara"/>
                <a:cs typeface="Candara"/>
              </a:rPr>
              <a:t>You need to research the types of inequalities experienced by the people within the group. </a:t>
            </a:r>
          </a:p>
          <a:p>
            <a:endParaRPr lang="en-US" dirty="0">
              <a:latin typeface="Candara"/>
              <a:cs typeface="Candara"/>
            </a:endParaRPr>
          </a:p>
          <a:p>
            <a:r>
              <a:rPr lang="en-US" b="1" dirty="0" smtClean="0">
                <a:latin typeface="Candara"/>
                <a:cs typeface="Candara"/>
              </a:rPr>
              <a:t>Create a A3 Poster and </a:t>
            </a:r>
            <a:r>
              <a:rPr lang="en-US" b="1" dirty="0" err="1" smtClean="0">
                <a:latin typeface="Candara"/>
                <a:cs typeface="Candara"/>
              </a:rPr>
              <a:t>PlayDoh</a:t>
            </a:r>
            <a:r>
              <a:rPr lang="en-US" b="1" dirty="0" smtClean="0">
                <a:latin typeface="Candara"/>
                <a:cs typeface="Candara"/>
              </a:rPr>
              <a:t> models to explain what impact your research has had.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762" y="4085339"/>
            <a:ext cx="1905242" cy="19052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31744" y="2636161"/>
            <a:ext cx="1938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ndara"/>
                <a:cs typeface="Candara"/>
              </a:rPr>
              <a:t>SOCIAL MOBILITY</a:t>
            </a:r>
            <a:endParaRPr lang="en-US" b="1" dirty="0">
              <a:solidFill>
                <a:srgbClr val="FF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4379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GB" dirty="0">
                <a:latin typeface="Candara"/>
                <a:cs typeface="Candara"/>
              </a:rPr>
              <a:t>Sexuality: </a:t>
            </a:r>
            <a:r>
              <a:rPr lang="en-GB" dirty="0">
                <a:latin typeface="Candara"/>
                <a:cs typeface="Candara"/>
                <a:hlinkClick r:id="rId2"/>
              </a:rPr>
              <a:t>https://www.stonewall.org.uk/</a:t>
            </a:r>
            <a:endParaRPr lang="en-GB" dirty="0">
              <a:latin typeface="Candara"/>
              <a:cs typeface="Candara"/>
            </a:endParaRPr>
          </a:p>
          <a:p>
            <a:pPr marL="82296" indent="0">
              <a:buNone/>
            </a:pPr>
            <a:r>
              <a:rPr lang="en-GB" dirty="0">
                <a:latin typeface="Candara"/>
                <a:cs typeface="Candara"/>
                <a:hlinkClick r:id="rId3"/>
              </a:rPr>
              <a:t>www.outrage.org.uk</a:t>
            </a:r>
            <a:endParaRPr lang="en-GB" dirty="0">
              <a:latin typeface="Candara"/>
              <a:cs typeface="Candara"/>
            </a:endParaRPr>
          </a:p>
          <a:p>
            <a:pPr marL="82296" indent="0">
              <a:buNone/>
            </a:pPr>
            <a:r>
              <a:rPr lang="en-GB" dirty="0">
                <a:latin typeface="Candara"/>
                <a:cs typeface="Candara"/>
              </a:rPr>
              <a:t>Nationality: </a:t>
            </a:r>
            <a:r>
              <a:rPr lang="en-GB" dirty="0">
                <a:latin typeface="Candara"/>
                <a:cs typeface="Candara"/>
                <a:hlinkClick r:id="rId4"/>
              </a:rPr>
              <a:t>www.equalityhumanrights.co</a:t>
            </a:r>
          </a:p>
          <a:p>
            <a:pPr marL="82296" indent="0">
              <a:buNone/>
            </a:pPr>
            <a:r>
              <a:rPr lang="en-GB" dirty="0">
                <a:latin typeface="Candara"/>
                <a:cs typeface="Candara"/>
                <a:hlinkClick r:id="rId5"/>
              </a:rPr>
              <a:t>www.ons.org.uk</a:t>
            </a:r>
            <a:endParaRPr lang="en-GB" dirty="0">
              <a:latin typeface="Candara"/>
              <a:cs typeface="Candara"/>
            </a:endParaRPr>
          </a:p>
          <a:p>
            <a:pPr marL="82296" indent="0">
              <a:buNone/>
            </a:pPr>
            <a:r>
              <a:rPr lang="en-GB" dirty="0">
                <a:latin typeface="Candara"/>
                <a:cs typeface="Candara"/>
                <a:hlinkClick r:id="rId6"/>
              </a:rPr>
              <a:t>http://www.ons.gov.uk/ons/rel/migration1/migration-statistics-quarterly-report/august-2012/population-by-country-of-birth-and-nationality.html</a:t>
            </a:r>
            <a:endParaRPr lang="en-GB" dirty="0">
              <a:latin typeface="Candara"/>
              <a:cs typeface="Candara"/>
            </a:endParaRPr>
          </a:p>
          <a:p>
            <a:pPr marL="82296" indent="0">
              <a:buNone/>
            </a:pPr>
            <a:endParaRPr lang="en-GB" dirty="0">
              <a:latin typeface="Candara"/>
              <a:cs typeface="Candara"/>
            </a:endParaRPr>
          </a:p>
          <a:p>
            <a:pPr marL="82296" indent="0">
              <a:buNone/>
            </a:pPr>
            <a:r>
              <a:rPr lang="en-GB" dirty="0">
                <a:latin typeface="Candara"/>
                <a:cs typeface="Candara"/>
              </a:rPr>
              <a:t>Ethnicity: </a:t>
            </a:r>
            <a:r>
              <a:rPr lang="en-GB" dirty="0">
                <a:latin typeface="Candara"/>
                <a:cs typeface="Candara"/>
                <a:hlinkClick r:id="rId7"/>
              </a:rPr>
              <a:t>www.ethnicity.ac.uk</a:t>
            </a:r>
            <a:endParaRPr lang="en-GB" dirty="0">
              <a:latin typeface="Candara"/>
              <a:cs typeface="Candar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86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49</TotalTime>
  <Words>269</Words>
  <Application>Microsoft Macintosh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WALT: Revise Inequality &amp; Stratification.</vt:lpstr>
      <vt:lpstr>What do they represent…</vt:lpstr>
      <vt:lpstr>Social Inequality. </vt:lpstr>
      <vt:lpstr>Differentiation</vt:lpstr>
      <vt:lpstr>What does this mean?</vt:lpstr>
      <vt:lpstr>Stratification.</vt:lpstr>
      <vt:lpstr>Websites…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</dc:creator>
  <cp:lastModifiedBy>Joseph</cp:lastModifiedBy>
  <cp:revision>7</cp:revision>
  <dcterms:created xsi:type="dcterms:W3CDTF">2014-09-21T19:45:36Z</dcterms:created>
  <dcterms:modified xsi:type="dcterms:W3CDTF">2014-09-21T20:35:14Z</dcterms:modified>
</cp:coreProperties>
</file>