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4" r:id="rId6"/>
    <p:sldId id="266" r:id="rId7"/>
    <p:sldId id="269" r:id="rId8"/>
    <p:sldId id="268" r:id="rId9"/>
    <p:sldId id="270" r:id="rId10"/>
    <p:sldId id="261" r:id="rId11"/>
    <p:sldId id="262" r:id="rId12"/>
    <p:sldId id="263" r:id="rId13"/>
    <p:sldId id="260" r:id="rId14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C3D9-B35B-4519-9278-28B5FD7D849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5D-0360-498A-A035-48CC3A44A7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C3D9-B35B-4519-9278-28B5FD7D849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5D-0360-498A-A035-48CC3A44A7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C3D9-B35B-4519-9278-28B5FD7D849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5D-0360-498A-A035-48CC3A44A7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C3D9-B35B-4519-9278-28B5FD7D849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5D-0360-498A-A035-48CC3A44A7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C3D9-B35B-4519-9278-28B5FD7D849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5D-0360-498A-A035-48CC3A44A7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C3D9-B35B-4519-9278-28B5FD7D849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5D-0360-498A-A035-48CC3A44A7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C3D9-B35B-4519-9278-28B5FD7D849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5D-0360-498A-A035-48CC3A44A7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C3D9-B35B-4519-9278-28B5FD7D849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5D-0360-498A-A035-48CC3A44A7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C3D9-B35B-4519-9278-28B5FD7D849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5D-0360-498A-A035-48CC3A44A7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C3D9-B35B-4519-9278-28B5FD7D849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C65D-0360-498A-A035-48CC3A44A74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C3D9-B35B-4519-9278-28B5FD7D849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9AC65D-0360-498A-A035-48CC3A44A74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A9AC65D-0360-498A-A035-48CC3A44A74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931C3D9-B35B-4519-9278-28B5FD7D849A}" type="datetimeFigureOut">
              <a:rPr lang="en-GB" smtClean="0"/>
              <a:t>09/09/2014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WALT: defend our choice of Sociology.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 – Describe what sociology is.</a:t>
            </a:r>
          </a:p>
          <a:p>
            <a:r>
              <a:rPr lang="en-GB" dirty="0" smtClean="0"/>
              <a:t>D – Explain what the benefits of studying sociology are.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B – Evaluate the benefits of studying sociology.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00269" y="4951919"/>
            <a:ext cx="792088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8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019bonuses_468x6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0"/>
            <a:ext cx="39909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 descr="H:\Pictures\Ascot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789363"/>
            <a:ext cx="249713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H:\Pictures\Child poverty housing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284538"/>
            <a:ext cx="295433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H:\Pictures\Chevy c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957763"/>
            <a:ext cx="28622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H:\Pictures\Child poverty image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3357563"/>
            <a:ext cx="2519362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107950" y="1484313"/>
            <a:ext cx="453548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u="sng"/>
              <a:t>Task</a:t>
            </a:r>
          </a:p>
          <a:p>
            <a:endParaRPr lang="en-GB" sz="400" b="1" u="sng"/>
          </a:p>
          <a:p>
            <a:r>
              <a:rPr lang="en-GB" sz="1400"/>
              <a:t>Think about what the images on this page say about society, its relationships and interactions.  Then complete the sentence below on a ‘splat’ card.</a:t>
            </a:r>
          </a:p>
          <a:p>
            <a:endParaRPr lang="en-GB" sz="1000"/>
          </a:p>
          <a:p>
            <a:r>
              <a:rPr lang="en-GB" sz="1400" b="1"/>
              <a:t>       “Sociology involves the study of ...... “</a:t>
            </a: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179388" y="115888"/>
            <a:ext cx="4679950" cy="10779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Sociology is the study of society.  Sociologists are concerned about many issues and problems in society.  Some of the issues and problems we investigate are shown below.</a:t>
            </a:r>
          </a:p>
        </p:txBody>
      </p:sp>
    </p:spTree>
    <p:extLst>
      <p:ext uri="{BB962C8B-B14F-4D97-AF65-F5344CB8AC3E}">
        <p14:creationId xmlns:p14="http://schemas.microsoft.com/office/powerpoint/2010/main" val="1990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ntruancy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797425"/>
            <a:ext cx="29511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3" descr="Fuck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88913"/>
            <a:ext cx="36179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8" descr="commencement%20gro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149725"/>
            <a:ext cx="25717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H:\Pictures\Child poverty 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2997200"/>
            <a:ext cx="30892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H:\Pictures\Child priveleg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2997200"/>
            <a:ext cx="26654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107950" y="1412875"/>
            <a:ext cx="453548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u="sng"/>
              <a:t>Task</a:t>
            </a:r>
          </a:p>
          <a:p>
            <a:endParaRPr lang="en-GB" sz="400" b="1" u="sng"/>
          </a:p>
          <a:p>
            <a:r>
              <a:rPr lang="en-GB" sz="1400"/>
              <a:t>Think about what the images on this page say about society, its relationships and interactions.  Then complete the sentence below on a ‘splat’ card.</a:t>
            </a:r>
          </a:p>
          <a:p>
            <a:endParaRPr lang="en-GB" sz="1000"/>
          </a:p>
          <a:p>
            <a:r>
              <a:rPr lang="en-GB" sz="1400" b="1"/>
              <a:t>       “Sociology involves the study of ...... “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179388" y="115888"/>
            <a:ext cx="4679950" cy="10779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1600" dirty="0"/>
              <a:t>Sociology is the study of society.  Sociologists are concerned about many issues and problems in society.  Some of the issues and problems we investigate are shown below.</a:t>
            </a:r>
          </a:p>
        </p:txBody>
      </p:sp>
    </p:spTree>
    <p:extLst>
      <p:ext uri="{BB962C8B-B14F-4D97-AF65-F5344CB8AC3E}">
        <p14:creationId xmlns:p14="http://schemas.microsoft.com/office/powerpoint/2010/main" val="8125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abri_m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860800"/>
            <a:ext cx="25209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3" descr="hoodie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88913"/>
            <a:ext cx="38877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H:\Pictures\drunkteena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716338"/>
            <a:ext cx="28432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H:\Pictures\Chav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500438"/>
            <a:ext cx="32766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107950" y="1484313"/>
            <a:ext cx="453548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u="sng"/>
              <a:t>Task</a:t>
            </a:r>
          </a:p>
          <a:p>
            <a:endParaRPr lang="en-GB" sz="400" b="1" u="sng"/>
          </a:p>
          <a:p>
            <a:r>
              <a:rPr lang="en-GB" sz="1400"/>
              <a:t>Think about what the images on this page say about society, its relationships and interactions.  Then complete the sentence below on a ‘splat’ card.</a:t>
            </a:r>
          </a:p>
          <a:p>
            <a:endParaRPr lang="en-GB" sz="1000"/>
          </a:p>
          <a:p>
            <a:r>
              <a:rPr lang="en-GB" sz="1400" b="1"/>
              <a:t>       “Sociology involves the study of ...... “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179388" y="115888"/>
            <a:ext cx="4679950" cy="10779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Sociology is the study of society.  Sociologists are concerned about many issues and problems in society.  Some of the issues and problems we investigate are shown below.</a:t>
            </a:r>
          </a:p>
        </p:txBody>
      </p:sp>
    </p:spTree>
    <p:extLst>
      <p:ext uri="{BB962C8B-B14F-4D97-AF65-F5344CB8AC3E}">
        <p14:creationId xmlns:p14="http://schemas.microsoft.com/office/powerpoint/2010/main" val="30129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:\Pictures\child divorc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716338"/>
            <a:ext cx="24479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H:\Pictures\Black nuclear 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44900"/>
            <a:ext cx="331311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H:\Pictures\Childhood - dark sid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88913"/>
            <a:ext cx="3810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H:\Pictures\child divorce 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284538"/>
            <a:ext cx="25511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12"/>
          <p:cNvSpPr txBox="1">
            <a:spLocks noChangeArrowheads="1"/>
          </p:cNvSpPr>
          <p:nvPr/>
        </p:nvSpPr>
        <p:spPr bwMode="auto">
          <a:xfrm>
            <a:off x="107950" y="1484313"/>
            <a:ext cx="45354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u="sng"/>
              <a:t>Task</a:t>
            </a:r>
          </a:p>
          <a:p>
            <a:endParaRPr lang="en-GB" sz="800" b="1" u="sng"/>
          </a:p>
          <a:p>
            <a:r>
              <a:rPr lang="en-GB" sz="1400"/>
              <a:t>Think about what the images on this page say about society, its relationships and interactions.  Then complete the sentence below on a ‘splat’ card.</a:t>
            </a:r>
          </a:p>
          <a:p>
            <a:endParaRPr lang="en-GB" sz="1400"/>
          </a:p>
          <a:p>
            <a:r>
              <a:rPr lang="en-GB" sz="1400" b="1"/>
              <a:t>       “Sociology involves the study of ...... “</a:t>
            </a:r>
          </a:p>
        </p:txBody>
      </p:sp>
      <p:sp>
        <p:nvSpPr>
          <p:cNvPr id="4104" name="TextBox 16"/>
          <p:cNvSpPr txBox="1">
            <a:spLocks noChangeArrowheads="1"/>
          </p:cNvSpPr>
          <p:nvPr/>
        </p:nvSpPr>
        <p:spPr bwMode="auto">
          <a:xfrm>
            <a:off x="179388" y="115888"/>
            <a:ext cx="4679950" cy="10779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1600" dirty="0"/>
              <a:t>Sociology is the study of society.  Sociologists are concerned about many issues and problems in society.  Some of the issues and problems we investigate are shown below.</a:t>
            </a:r>
          </a:p>
        </p:txBody>
      </p:sp>
    </p:spTree>
    <p:extLst>
      <p:ext uri="{BB962C8B-B14F-4D97-AF65-F5344CB8AC3E}">
        <p14:creationId xmlns:p14="http://schemas.microsoft.com/office/powerpoint/2010/main" val="2829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Think-Pair-Share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30 Seconds – Think about what Sociology means to you.</a:t>
            </a:r>
          </a:p>
          <a:p>
            <a:r>
              <a:rPr lang="en-GB" dirty="0" smtClean="0"/>
              <a:t>02 Minutes – Pair and Share your ideas. </a:t>
            </a:r>
          </a:p>
          <a:p>
            <a:pPr algn="ctr"/>
            <a:endParaRPr lang="en-GB" sz="4000" dirty="0"/>
          </a:p>
          <a:p>
            <a:pPr marL="114300" indent="0" algn="ctr">
              <a:buNone/>
            </a:pPr>
            <a:r>
              <a:rPr lang="en-GB" sz="4000" dirty="0" smtClean="0"/>
              <a:t>Q. “What is Sociology about?”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555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251618" y="548680"/>
            <a:ext cx="799279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GB" sz="400" b="1" u="sng" dirty="0">
              <a:latin typeface="+mn-lt"/>
            </a:endParaRPr>
          </a:p>
          <a:p>
            <a:r>
              <a:rPr lang="en-GB" sz="3600" dirty="0">
                <a:latin typeface="+mj-lt"/>
              </a:rPr>
              <a:t>Over to </a:t>
            </a:r>
            <a:r>
              <a:rPr lang="en-GB" sz="3600" dirty="0" smtClean="0">
                <a:latin typeface="+mj-lt"/>
              </a:rPr>
              <a:t>you.</a:t>
            </a:r>
          </a:p>
          <a:p>
            <a:endParaRPr lang="en-GB" sz="3600" b="1" u="sng" dirty="0">
              <a:latin typeface="+mj-lt"/>
            </a:endParaRPr>
          </a:p>
          <a:p>
            <a:endParaRPr lang="en-GB" sz="1200" dirty="0">
              <a:latin typeface="+mn-lt"/>
            </a:endParaRPr>
          </a:p>
          <a:p>
            <a:r>
              <a:rPr lang="en-GB" sz="2200" dirty="0">
                <a:latin typeface="+mn-lt"/>
              </a:rPr>
              <a:t>You will be given one set of images.  In a small group think about what the images say about society, its relationships and interactions.  </a:t>
            </a:r>
          </a:p>
          <a:p>
            <a:endParaRPr lang="en-GB" sz="2200" dirty="0">
              <a:latin typeface="+mn-lt"/>
            </a:endParaRPr>
          </a:p>
          <a:p>
            <a:r>
              <a:rPr lang="en-GB" sz="2200" dirty="0">
                <a:latin typeface="+mn-lt"/>
              </a:rPr>
              <a:t>Then complete the sentence below on a ‘splat’ card;</a:t>
            </a:r>
            <a:endParaRPr lang="en-GB" sz="2200" b="1" dirty="0">
              <a:latin typeface="+mn-lt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03597" y="4221177"/>
            <a:ext cx="748883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GB" sz="300" b="1" u="sng" dirty="0"/>
          </a:p>
          <a:p>
            <a:r>
              <a:rPr lang="en-GB" sz="3200" b="1" dirty="0">
                <a:latin typeface="+mn-lt"/>
              </a:rPr>
              <a:t>“Sociology involves the study of </a:t>
            </a:r>
            <a:r>
              <a:rPr lang="en-GB" sz="3200" b="1" dirty="0" smtClean="0">
                <a:latin typeface="+mn-lt"/>
              </a:rPr>
              <a:t>....”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84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Sociology?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1972816"/>
          </a:xfrm>
        </p:spPr>
        <p:txBody>
          <a:bodyPr/>
          <a:lstStyle/>
          <a:p>
            <a:r>
              <a:rPr lang="en-GB" dirty="0"/>
              <a:t>Sociology is the study of people in </a:t>
            </a:r>
            <a:r>
              <a:rPr lang="en-GB" dirty="0" smtClean="0"/>
              <a:t>society.</a:t>
            </a:r>
            <a:endParaRPr lang="en-GB" dirty="0"/>
          </a:p>
          <a:p>
            <a:r>
              <a:rPr lang="en-GB" dirty="0"/>
              <a:t>This means that we look at how people behave as part of a large cultural </a:t>
            </a:r>
            <a:r>
              <a:rPr lang="en-GB" dirty="0" smtClean="0"/>
              <a:t>group.</a:t>
            </a:r>
            <a:endParaRPr lang="en-GB" dirty="0"/>
          </a:p>
          <a:p>
            <a:r>
              <a:rPr lang="en-GB" dirty="0"/>
              <a:t>In order to do this we must understand features of the social group </a:t>
            </a:r>
            <a:r>
              <a:rPr lang="en-GB" dirty="0" smtClean="0"/>
              <a:t>itself.</a:t>
            </a:r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3540" y="3429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Sociology is NOT…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435833" y="4361860"/>
            <a:ext cx="8353425" cy="2019468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GB" sz="2200" dirty="0" smtClean="0"/>
              <a:t>Sociology is not looking at an individual’s behaviour.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200" dirty="0" smtClean="0"/>
              <a:t>Sociology is not a subject that has one answer for any of the questions that it asks.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200" dirty="0" smtClean="0"/>
              <a:t>Sociology is not an easy option.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2083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764" y="1628800"/>
            <a:ext cx="78488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200" dirty="0" smtClean="0"/>
              <a:t>You are most likely to enjoy sociology if you have ever thought any of the following things:-</a:t>
            </a:r>
          </a:p>
          <a:p>
            <a:pPr>
              <a:buFont typeface="Wingdings" pitchFamily="2" charset="2"/>
              <a:buNone/>
            </a:pPr>
            <a:endParaRPr lang="en-GB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Its not fair that some people are rich and some are poor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Its not fair that some jobs seem easy but pay well while other really hard jobs are poorly paid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Perhaps the world would be much happier if there was only one religion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Will anything ever really change.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dirty="0" smtClean="0"/>
          </a:p>
          <a:p>
            <a:r>
              <a:rPr lang="en-GB" sz="2200" dirty="0" smtClean="0"/>
              <a:t>Regardless of the answers you came up with regard to  these issues you will probably enjoy sociology if you have ever even </a:t>
            </a:r>
            <a:r>
              <a:rPr lang="en-GB" dirty="0" smtClean="0"/>
              <a:t>considered them.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will enjoy  Sociology?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484784"/>
            <a:ext cx="4464496" cy="49685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/>
              <a:t>You will greatly enhance your communication skills, (both written and verbal)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/>
              <a:t>You </a:t>
            </a:r>
            <a:r>
              <a:rPr lang="en-GB" sz="2200" dirty="0"/>
              <a:t>will gain a far wider understanding of the world and the country in which you </a:t>
            </a:r>
            <a:r>
              <a:rPr lang="en-GB" sz="2200" dirty="0" smtClean="0"/>
              <a:t>live, this </a:t>
            </a:r>
            <a:r>
              <a:rPr lang="en-GB" sz="2200" dirty="0"/>
              <a:t>should enable you to appreciate far more about information that you read or see on TV.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200" dirty="0" smtClean="0"/>
              <a:t>You </a:t>
            </a:r>
            <a:r>
              <a:rPr lang="en-GB" sz="2200" dirty="0"/>
              <a:t>will gain a political awareness that you have probably not yet covered in your education to </a:t>
            </a:r>
            <a:r>
              <a:rPr lang="en-GB" sz="2200" dirty="0" smtClean="0"/>
              <a:t>date.</a:t>
            </a:r>
            <a:endParaRPr lang="en-GB" sz="22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2200" dirty="0"/>
              <a:t> 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4008" y="1340768"/>
            <a:ext cx="3672409" cy="41764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endParaRPr lang="en-GB" sz="1600" dirty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Char char="•"/>
            </a:pPr>
            <a:r>
              <a:rPr lang="en-GB" sz="2400" dirty="0"/>
              <a:t>Y</a:t>
            </a:r>
            <a:r>
              <a:rPr lang="en-GB" sz="2400" dirty="0" smtClean="0"/>
              <a:t>ou </a:t>
            </a:r>
            <a:r>
              <a:rPr lang="en-GB" sz="2400" dirty="0"/>
              <a:t>are expected to learn </a:t>
            </a:r>
            <a:r>
              <a:rPr lang="en-GB" sz="2400" dirty="0" smtClean="0"/>
              <a:t>new </a:t>
            </a:r>
            <a:r>
              <a:rPr lang="en-GB" sz="2400" dirty="0"/>
              <a:t>terminology alongside new theories and key research </a:t>
            </a:r>
            <a:r>
              <a:rPr lang="en-GB" sz="2400" dirty="0" smtClean="0"/>
              <a:t>studies.</a:t>
            </a:r>
            <a:endParaRPr lang="en-GB" sz="2400" dirty="0"/>
          </a:p>
          <a:p>
            <a:pPr>
              <a:buFontTx/>
              <a:buChar char="•"/>
            </a:pP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You are expected to consider things with a great deal of sensitivity and </a:t>
            </a:r>
            <a:r>
              <a:rPr lang="en-GB" sz="2400" dirty="0" smtClean="0"/>
              <a:t>maturity.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&amp; Bad points of Soc.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92737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 What is British Society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964704"/>
          </a:xfrm>
        </p:spPr>
        <p:txBody>
          <a:bodyPr/>
          <a:lstStyle/>
          <a:p>
            <a:r>
              <a:rPr lang="en-GB" dirty="0" smtClean="0"/>
              <a:t>Rally Table – What words and values do you associate with British society. </a:t>
            </a:r>
          </a:p>
          <a:p>
            <a:endParaRPr lang="en-GB" dirty="0"/>
          </a:p>
          <a:p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3284984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Individually – Summarise British Society in #</a:t>
            </a:r>
            <a:r>
              <a:rPr lang="en-GB" sz="2200" dirty="0" smtClean="0"/>
              <a:t>140 </a:t>
            </a:r>
            <a:r>
              <a:rPr lang="en-GB" sz="2200" dirty="0"/>
              <a:t>characters or less. </a:t>
            </a:r>
          </a:p>
          <a:p>
            <a:endParaRPr lang="en-GB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0" y="3140968"/>
            <a:ext cx="1199799" cy="100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460" y="4941168"/>
            <a:ext cx="75379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Q. </a:t>
            </a:r>
            <a:r>
              <a:rPr lang="en-GB" dirty="0" smtClean="0"/>
              <a:t>What is British Society like in 100 words or less. How does it differ from Utopia?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0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 Utopia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think and design your perfect utopia. </a:t>
            </a:r>
          </a:p>
          <a:p>
            <a:endParaRPr lang="en-GB" dirty="0"/>
          </a:p>
          <a:p>
            <a:pPr marL="114300" indent="0">
              <a:buNone/>
            </a:pPr>
            <a:r>
              <a:rPr lang="en-GB" dirty="0" smtClean="0"/>
              <a:t>Think about;</a:t>
            </a:r>
          </a:p>
          <a:p>
            <a:pPr marL="11430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Families</a:t>
            </a:r>
          </a:p>
          <a:p>
            <a:pPr>
              <a:buFontTx/>
              <a:buChar char="-"/>
            </a:pPr>
            <a:r>
              <a:rPr lang="en-GB" dirty="0" smtClean="0"/>
              <a:t>Schooling</a:t>
            </a:r>
          </a:p>
          <a:p>
            <a:pPr>
              <a:buFontTx/>
              <a:buChar char="-"/>
            </a:pPr>
            <a:r>
              <a:rPr lang="en-GB" dirty="0" smtClean="0"/>
              <a:t>Culture</a:t>
            </a:r>
          </a:p>
          <a:p>
            <a:pPr>
              <a:buFontTx/>
              <a:buChar char="-"/>
            </a:pPr>
            <a:r>
              <a:rPr lang="en-GB" dirty="0" smtClean="0"/>
              <a:t>Mass Media</a:t>
            </a:r>
          </a:p>
          <a:p>
            <a:pPr>
              <a:buFontTx/>
              <a:buChar char="-"/>
            </a:pPr>
            <a:r>
              <a:rPr lang="en-GB" dirty="0" smtClean="0"/>
              <a:t>Religion</a:t>
            </a:r>
          </a:p>
          <a:p>
            <a:pPr>
              <a:buFontTx/>
              <a:buChar char="-"/>
            </a:pPr>
            <a:r>
              <a:rPr lang="en-GB" dirty="0" smtClean="0"/>
              <a:t>Legal system</a:t>
            </a:r>
          </a:p>
          <a:p>
            <a:pPr>
              <a:buFontTx/>
              <a:buChar char="-"/>
            </a:pPr>
            <a:r>
              <a:rPr lang="en-GB" dirty="0" smtClean="0"/>
              <a:t>Political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3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051720" y="1536915"/>
            <a:ext cx="424847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698976" cy="1143000"/>
          </a:xfrm>
        </p:spPr>
        <p:txBody>
          <a:bodyPr/>
          <a:lstStyle/>
          <a:p>
            <a:r>
              <a:rPr lang="en-GB" sz="4000" dirty="0" smtClean="0"/>
              <a:t>Question: Are we born Human or do we learn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597" y="1844824"/>
            <a:ext cx="1196516" cy="576064"/>
          </a:xfrm>
        </p:spPr>
        <p:txBody>
          <a:bodyPr/>
          <a:lstStyle/>
          <a:p>
            <a:pPr marL="11430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BORN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03" y="116632"/>
            <a:ext cx="2520280" cy="24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1484040" y="2132856"/>
            <a:ext cx="4248472" cy="100811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31840" y="2348880"/>
            <a:ext cx="131727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LEARNT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80" y="3680157"/>
            <a:ext cx="67687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TASK: Read the Blue Box on P2 of the AS Textbooks and answer Questions 1-5.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051720" y="4907207"/>
            <a:ext cx="424847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52597" y="5215116"/>
            <a:ext cx="11965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GB" smtClean="0">
                <a:solidFill>
                  <a:schemeClr val="bg1"/>
                </a:solidFill>
              </a:rPr>
              <a:t>BORN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1484040" y="5503148"/>
            <a:ext cx="4248472" cy="100811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31840" y="5719172"/>
            <a:ext cx="131727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GB" dirty="0" smtClean="0">
                <a:solidFill>
                  <a:schemeClr val="bg1"/>
                </a:solidFill>
              </a:rPr>
              <a:t>LEARNT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3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ustom 2">
      <a:majorFont>
        <a:latin typeface="Impact"/>
        <a:ea typeface=""/>
        <a:cs typeface=""/>
      </a:majorFont>
      <a:minorFont>
        <a:latin typeface="Candara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120</TotalTime>
  <Words>788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WALT: defend our choice of Sociology.</vt:lpstr>
      <vt:lpstr>Think-Pair-Share</vt:lpstr>
      <vt:lpstr>PowerPoint Presentation</vt:lpstr>
      <vt:lpstr>What is Sociology?</vt:lpstr>
      <vt:lpstr>PowerPoint Presentation</vt:lpstr>
      <vt:lpstr>Good &amp; Bad points of Soc.</vt:lpstr>
      <vt:lpstr>TASK: What is British Society</vt:lpstr>
      <vt:lpstr>TASK: Utopia </vt:lpstr>
      <vt:lpstr>Question: Are we born Human or do we learn it?</vt:lpstr>
      <vt:lpstr>PowerPoint Presentation</vt:lpstr>
      <vt:lpstr>PowerPoint Presentation</vt:lpstr>
      <vt:lpstr>PowerPoint Presentation</vt:lpstr>
      <vt:lpstr>PowerPoint Presentation</vt:lpstr>
    </vt:vector>
  </TitlesOfParts>
  <Company>Dartford Technology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Watkins</dc:creator>
  <cp:lastModifiedBy>Christopher Watkins</cp:lastModifiedBy>
  <cp:revision>15</cp:revision>
  <cp:lastPrinted>2014-09-09T11:32:34Z</cp:lastPrinted>
  <dcterms:created xsi:type="dcterms:W3CDTF">2014-09-09T08:23:03Z</dcterms:created>
  <dcterms:modified xsi:type="dcterms:W3CDTF">2014-09-09T11:52:24Z</dcterms:modified>
</cp:coreProperties>
</file>