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29559C2-4845-4CAD-8F3C-5F75C70D7F3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1C030F-D263-46FD-9D98-DB466A82BBAD}" type="datetimeFigureOut">
              <a:rPr lang="en-GB" smtClean="0"/>
              <a:t>21/02/2014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7620000" cy="1143000"/>
          </a:xfrm>
        </p:spPr>
        <p:txBody>
          <a:bodyPr/>
          <a:lstStyle/>
          <a:p>
            <a:r>
              <a:rPr lang="en-GB" sz="4000" dirty="0"/>
              <a:t>WALT- What were the Causes of the English Civil War ?</a:t>
            </a:r>
          </a:p>
        </p:txBody>
      </p:sp>
      <p:pic>
        <p:nvPicPr>
          <p:cNvPr id="3074" name="Picture 2" descr="C:\Users\CJW\AppData\Local\Microsoft\Windows\Temporary Internet Files\Content.IE5\1ZR5NV18\MP90042760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4663">
            <a:off x="283586" y="219284"/>
            <a:ext cx="2949284" cy="196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JW\AppData\Local\Microsoft\Windows\Temporary Internet Files\Content.IE5\4TCT7M2F\MC90044131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7929">
            <a:off x="6160229" y="148069"/>
            <a:ext cx="2134137" cy="213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CJW\AppData\Local\Microsoft\Windows\Temporary Internet Files\Content.IE5\1ZR5NV18\MC9002309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49" y="2636912"/>
            <a:ext cx="3444590" cy="253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820409" y="2642901"/>
            <a:ext cx="4293155" cy="2006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chemeClr val="tx1"/>
                </a:solidFill>
                <a:latin typeface="+mn-lt"/>
              </a:rPr>
              <a:t>What could cause a Civil War today.</a:t>
            </a:r>
          </a:p>
          <a:p>
            <a:endParaRPr lang="en-GB" sz="36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en-GB" sz="3600" b="1" dirty="0" smtClean="0">
                <a:solidFill>
                  <a:schemeClr val="tx1"/>
                </a:solidFill>
                <a:latin typeface="+mn-lt"/>
              </a:rPr>
              <a:t>Spider Diagram!</a:t>
            </a:r>
            <a:endParaRPr lang="en-GB" sz="3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009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451992"/>
          </a:xfrm>
        </p:spPr>
        <p:txBody>
          <a:bodyPr/>
          <a:lstStyle/>
          <a:p>
            <a:r>
              <a:rPr lang="en-GB" sz="4400" dirty="0" smtClean="0"/>
              <a:t>WALT- What were the Causes of the </a:t>
            </a:r>
            <a:r>
              <a:rPr lang="en-GB" sz="4000" dirty="0" smtClean="0"/>
              <a:t>English</a:t>
            </a:r>
            <a:r>
              <a:rPr lang="en-GB" sz="4400" dirty="0" smtClean="0"/>
              <a:t> Civil War ?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520" y="3429000"/>
            <a:ext cx="6461760" cy="1584176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WILFS- </a:t>
            </a:r>
          </a:p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L4 </a:t>
            </a:r>
            <a:r>
              <a:rPr lang="en-GB" b="1" dirty="0">
                <a:solidFill>
                  <a:schemeClr val="tx1"/>
                </a:solidFill>
              </a:rPr>
              <a:t>– Describe some causes of the Civil War</a:t>
            </a:r>
          </a:p>
          <a:p>
            <a:r>
              <a:rPr lang="en-GB" b="1" dirty="0">
                <a:solidFill>
                  <a:schemeClr val="tx1"/>
                </a:solidFill>
              </a:rPr>
              <a:t>L5 -  Explain the difference between long and short term causes.</a:t>
            </a:r>
          </a:p>
          <a:p>
            <a:r>
              <a:rPr lang="en-GB" b="1" dirty="0">
                <a:solidFill>
                  <a:schemeClr val="tx1"/>
                </a:solidFill>
              </a:rPr>
              <a:t>L6 – Reach a conclusion as to the cause of the English Civil War – supported by evidence.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41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620000" cy="11430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7620000" cy="161277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It was not just Charles’ fault that the English Civil War broke out. James I was responsible as well. There are many causes for the war. They can be categorised as short and long term.</a:t>
            </a:r>
          </a:p>
          <a:p>
            <a:r>
              <a:rPr lang="en-GB" dirty="0" smtClean="0"/>
              <a:t>Which were the Short Term Causes of the English Civil War</a:t>
            </a:r>
          </a:p>
          <a:p>
            <a:r>
              <a:rPr lang="en-GB" dirty="0" smtClean="0"/>
              <a:t>Which were the Long Term Causes of the Civil War.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964261"/>
              </p:ext>
            </p:extLst>
          </p:nvPr>
        </p:nvGraphicFramePr>
        <p:xfrm>
          <a:off x="1043608" y="2852936"/>
          <a:ext cx="6096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Short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Long Term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Divine Right – James &amp; Charles expected Parliament to do what they wanted</a:t>
                      </a:r>
                      <a:r>
                        <a:rPr lang="en-GB" sz="1800" b="0" baseline="0" dirty="0" smtClean="0"/>
                        <a:t> without argument.</a:t>
                      </a:r>
                      <a:endParaRPr lang="en-GB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Money Problems – This lead to James &amp; Charles</a:t>
                      </a:r>
                      <a:r>
                        <a:rPr lang="en-GB" baseline="0" dirty="0" smtClean="0"/>
                        <a:t> clashing with Parliament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Religion</a:t>
                      </a:r>
                      <a:r>
                        <a:rPr lang="en-GB" baseline="0" dirty="0" smtClean="0"/>
                        <a:t> – There was mistrust between the Catholics and the Protestants across the UK.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4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327" y="2587381"/>
            <a:ext cx="244827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Selling Titles</a:t>
            </a:r>
          </a:p>
          <a:p>
            <a:r>
              <a:rPr lang="en-GB" sz="1400" dirty="0" smtClean="0"/>
              <a:t>Charles </a:t>
            </a:r>
            <a:r>
              <a:rPr lang="en-GB" sz="1400" dirty="0"/>
              <a:t>I was short of </a:t>
            </a:r>
            <a:r>
              <a:rPr lang="en-GB" sz="1400" dirty="0" smtClean="0"/>
              <a:t>money.  </a:t>
            </a:r>
            <a:r>
              <a:rPr lang="en-GB" sz="1400" dirty="0"/>
              <a:t>He forced nobles into lending him money against </a:t>
            </a:r>
            <a:r>
              <a:rPr lang="en-GB" sz="1400" dirty="0" smtClean="0"/>
              <a:t>and </a:t>
            </a:r>
            <a:r>
              <a:rPr lang="en-GB" sz="1400" dirty="0"/>
              <a:t>sold titles and knighthoods for cash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909746" y="2600736"/>
            <a:ext cx="2448272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The Birds had flown… 1642 </a:t>
            </a:r>
            <a:r>
              <a:rPr lang="en-GB" sz="1400" dirty="0" smtClean="0"/>
              <a:t>Charles went </a:t>
            </a:r>
            <a:r>
              <a:rPr lang="en-GB" sz="1400" dirty="0"/>
              <a:t>into parliament and </a:t>
            </a:r>
            <a:r>
              <a:rPr lang="en-GB" sz="1400" dirty="0" smtClean="0"/>
              <a:t>to </a:t>
            </a:r>
            <a:r>
              <a:rPr lang="en-GB" sz="1400" dirty="0"/>
              <a:t>arrest 5 </a:t>
            </a:r>
            <a:r>
              <a:rPr lang="en-GB" sz="1400" dirty="0" smtClean="0"/>
              <a:t>MP’s. This </a:t>
            </a:r>
            <a:r>
              <a:rPr lang="en-GB" sz="1400" dirty="0"/>
              <a:t>was a gross misuse of his powers and </a:t>
            </a:r>
            <a:r>
              <a:rPr lang="en-GB" sz="1400" dirty="0" smtClean="0"/>
              <a:t>rights.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01728" y="1468670"/>
            <a:ext cx="244827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Ship Tax 1635</a:t>
            </a:r>
          </a:p>
          <a:p>
            <a:r>
              <a:rPr lang="en-GB" sz="1400" dirty="0" smtClean="0"/>
              <a:t>The </a:t>
            </a:r>
            <a:r>
              <a:rPr lang="en-GB" sz="1400" dirty="0"/>
              <a:t>ship </a:t>
            </a:r>
            <a:r>
              <a:rPr lang="en-GB" sz="1400" dirty="0" smtClean="0"/>
              <a:t>tax was </a:t>
            </a:r>
            <a:r>
              <a:rPr lang="en-GB" sz="1400" dirty="0"/>
              <a:t>normally only paid during </a:t>
            </a:r>
            <a:r>
              <a:rPr lang="en-GB" sz="1400" dirty="0" smtClean="0"/>
              <a:t>war. He </a:t>
            </a:r>
            <a:r>
              <a:rPr lang="en-GB" sz="1400" dirty="0"/>
              <a:t>made everybody pay </a:t>
            </a:r>
            <a:r>
              <a:rPr lang="en-GB" sz="1400" dirty="0" smtClean="0"/>
              <a:t>it.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871522" y="179717"/>
            <a:ext cx="2448272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Ireland.1641</a:t>
            </a:r>
          </a:p>
          <a:p>
            <a:r>
              <a:rPr lang="en-GB" sz="1400" dirty="0" smtClean="0"/>
              <a:t>There </a:t>
            </a:r>
            <a:r>
              <a:rPr lang="en-GB" sz="1400" dirty="0"/>
              <a:t>was a catholic uprising in Ireland.  Parliament did not trust the King to take control of the </a:t>
            </a:r>
            <a:r>
              <a:rPr lang="en-GB" sz="1400" dirty="0" smtClean="0"/>
              <a:t>army.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27339" y="1483280"/>
            <a:ext cx="244827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Divine Right</a:t>
            </a:r>
          </a:p>
          <a:p>
            <a:r>
              <a:rPr lang="en-GB" sz="1400" dirty="0" smtClean="0"/>
              <a:t>Charles </a:t>
            </a:r>
            <a:r>
              <a:rPr lang="en-GB" sz="1400" dirty="0"/>
              <a:t>I </a:t>
            </a:r>
            <a:r>
              <a:rPr lang="en-GB" sz="1400" dirty="0" smtClean="0"/>
              <a:t>was </a:t>
            </a:r>
            <a:r>
              <a:rPr lang="en-GB" sz="1400" dirty="0"/>
              <a:t>unwilling to accept that parliament should be able to </a:t>
            </a:r>
            <a:r>
              <a:rPr lang="en-GB" sz="1400" dirty="0" smtClean="0"/>
              <a:t>disagree.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2564904"/>
            <a:ext cx="2448272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Dismisses Parliament 1639</a:t>
            </a:r>
          </a:p>
          <a:p>
            <a:r>
              <a:rPr lang="en-GB" sz="1400" dirty="0" smtClean="0"/>
              <a:t>Charles </a:t>
            </a:r>
            <a:r>
              <a:rPr lang="en-GB" sz="1400" dirty="0"/>
              <a:t>I dismissed parliament and only recalled them when he needed to raise more    money.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8024" y="3972376"/>
            <a:ext cx="244827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Religion</a:t>
            </a:r>
          </a:p>
          <a:p>
            <a:r>
              <a:rPr lang="en-GB" sz="1400" dirty="0" smtClean="0"/>
              <a:t>Many </a:t>
            </a:r>
            <a:r>
              <a:rPr lang="en-GB" sz="1400" dirty="0"/>
              <a:t>people did not like </a:t>
            </a:r>
            <a:r>
              <a:rPr lang="en-GB" sz="1400" dirty="0" smtClean="0"/>
              <a:t>Catholics</a:t>
            </a:r>
            <a:r>
              <a:rPr lang="en-GB" sz="1400" dirty="0"/>
              <a:t>.  </a:t>
            </a:r>
            <a:r>
              <a:rPr lang="en-GB" sz="1400" dirty="0" smtClean="0"/>
              <a:t>Charles married </a:t>
            </a:r>
            <a:r>
              <a:rPr lang="en-GB" sz="1400" dirty="0"/>
              <a:t>a </a:t>
            </a:r>
            <a:r>
              <a:rPr lang="en-GB" sz="1400" dirty="0" smtClean="0"/>
              <a:t>Catholic </a:t>
            </a:r>
            <a:r>
              <a:rPr lang="en-GB" sz="1400" dirty="0"/>
              <a:t>and </a:t>
            </a:r>
            <a:r>
              <a:rPr lang="en-GB" sz="1400" dirty="0" smtClean="0"/>
              <a:t>appointed </a:t>
            </a:r>
            <a:r>
              <a:rPr lang="en-GB" sz="1400" dirty="0"/>
              <a:t>an Archbishop </a:t>
            </a:r>
            <a:r>
              <a:rPr lang="en-GB" sz="1400" dirty="0" smtClean="0"/>
              <a:t>who </a:t>
            </a:r>
            <a:r>
              <a:rPr lang="en-GB" sz="1400" dirty="0"/>
              <a:t>supported catholic </a:t>
            </a:r>
            <a:r>
              <a:rPr lang="en-GB" sz="1400" dirty="0" smtClean="0"/>
              <a:t>worship.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53456" y="4154408"/>
            <a:ext cx="2448272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Scotland 1640</a:t>
            </a:r>
          </a:p>
          <a:p>
            <a:r>
              <a:rPr lang="en-GB" sz="1400" dirty="0" smtClean="0"/>
              <a:t>Charles </a:t>
            </a:r>
            <a:r>
              <a:rPr lang="en-GB" sz="1400" dirty="0"/>
              <a:t>I tried to introduce a new prayer book to Scotland.  This caused the Scots to raise an army and invade England. 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56384" y="5494097"/>
            <a:ext cx="244827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Spending</a:t>
            </a:r>
          </a:p>
          <a:p>
            <a:r>
              <a:rPr lang="en-GB" sz="1400" dirty="0" smtClean="0"/>
              <a:t>Despite </a:t>
            </a:r>
            <a:r>
              <a:rPr lang="en-GB" sz="1400" dirty="0"/>
              <a:t>problems with </a:t>
            </a:r>
            <a:r>
              <a:rPr lang="en-GB" sz="1400" dirty="0" smtClean="0"/>
              <a:t>money</a:t>
            </a:r>
            <a:r>
              <a:rPr lang="en-GB" sz="1400" dirty="0"/>
              <a:t>, </a:t>
            </a:r>
            <a:r>
              <a:rPr lang="en-GB" sz="1400" dirty="0" smtClean="0"/>
              <a:t>Charles spent </a:t>
            </a:r>
            <a:r>
              <a:rPr lang="en-GB" sz="1400" dirty="0"/>
              <a:t>a lot of money on works of </a:t>
            </a:r>
            <a:r>
              <a:rPr lang="en-GB" sz="1400" dirty="0" smtClean="0"/>
              <a:t>art.</a:t>
            </a:r>
            <a:r>
              <a:rPr lang="en-GB" sz="1400" dirty="0"/>
              <a:t>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9327" y="332656"/>
            <a:ext cx="180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Most Important.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30699" y="5786484"/>
            <a:ext cx="180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Least Important.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46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your own Diamond Nine as a table with the most important causes at the top. Least important at the bottom. 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Once you have finished get as many points into your table as you can. (In your own words)</a:t>
            </a:r>
          </a:p>
        </p:txBody>
      </p:sp>
    </p:spTree>
    <p:extLst>
      <p:ext uri="{BB962C8B-B14F-4D97-AF65-F5344CB8AC3E}">
        <p14:creationId xmlns:p14="http://schemas.microsoft.com/office/powerpoint/2010/main" val="358131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How to write a GOOD conclusion…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dirty="0"/>
              <a:t>Analytical conclusion: </a:t>
            </a: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Which </a:t>
            </a:r>
            <a:r>
              <a:rPr lang="en-GB" dirty="0"/>
              <a:t>one of your causes (either short-term or long-term) made it inevitable that war was going to break out at some point</a:t>
            </a:r>
            <a:r>
              <a:rPr lang="en-GB" dirty="0" smtClean="0"/>
              <a:t>?</a:t>
            </a: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Which </a:t>
            </a:r>
            <a:r>
              <a:rPr lang="en-GB" dirty="0"/>
              <a:t>one of your causes meant that the war broke out in August 1642, and not later</a:t>
            </a:r>
            <a:r>
              <a:rPr lang="en-GB" dirty="0" smtClean="0"/>
              <a:t>?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i="1" dirty="0" smtClean="0"/>
              <a:t>Examples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“In conclusion the English Civil Was has many causes but the …. must be counted as the most important because …”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“However you could say that the …. Was the most important”.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“The … is the least important because …”</a:t>
            </a:r>
            <a:endParaRPr lang="en-GB" dirty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3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Promenade.</a:t>
            </a:r>
          </a:p>
          <a:p>
            <a:endParaRPr lang="en-GB" dirty="0"/>
          </a:p>
          <a:p>
            <a:r>
              <a:rPr lang="en-GB" dirty="0" smtClean="0"/>
              <a:t>What were the causes of the English Civil War – Share as many causes as you can with the people you bump into.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43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the Roundheads and the Cavaliers and the Battle of Naseby for next week.</a:t>
            </a:r>
          </a:p>
          <a:p>
            <a:endParaRPr lang="en-GB" dirty="0"/>
          </a:p>
          <a:p>
            <a:r>
              <a:rPr lang="en-GB" dirty="0" smtClean="0"/>
              <a:t>We will be recreating some of the battle…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536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1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</TotalTime>
  <Words>579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WALT- What were the Causes of the English Civil War ?</vt:lpstr>
      <vt:lpstr>WALT- What were the Causes of the English Civil War ?</vt:lpstr>
      <vt:lpstr>Task</vt:lpstr>
      <vt:lpstr>PowerPoint Presentation</vt:lpstr>
      <vt:lpstr>Task</vt:lpstr>
      <vt:lpstr>Task</vt:lpstr>
      <vt:lpstr>Summary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CJW</dc:creator>
  <cp:lastModifiedBy>CJW</cp:lastModifiedBy>
  <cp:revision>8</cp:revision>
  <dcterms:created xsi:type="dcterms:W3CDTF">2014-02-21T15:37:32Z</dcterms:created>
  <dcterms:modified xsi:type="dcterms:W3CDTF">2014-02-21T16:15:35Z</dcterms:modified>
</cp:coreProperties>
</file>