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8" r:id="rId8"/>
    <p:sldId id="256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Sheet1!$C$1:$C$12</c:f>
              <c:numCache>
                <c:formatCode>General</c:formatCode>
                <c:ptCount val="12"/>
                <c:pt idx="0">
                  <c:v>1933</c:v>
                </c:pt>
                <c:pt idx="1">
                  <c:v>1934</c:v>
                </c:pt>
                <c:pt idx="2">
                  <c:v>1935</c:v>
                </c:pt>
                <c:pt idx="3">
                  <c:v>1936</c:v>
                </c:pt>
                <c:pt idx="4">
                  <c:v>1937</c:v>
                </c:pt>
                <c:pt idx="5">
                  <c:v>1938</c:v>
                </c:pt>
                <c:pt idx="6">
                  <c:v>1939</c:v>
                </c:pt>
                <c:pt idx="7">
                  <c:v>1940</c:v>
                </c:pt>
                <c:pt idx="8">
                  <c:v>1941</c:v>
                </c:pt>
                <c:pt idx="9">
                  <c:v>1942</c:v>
                </c:pt>
                <c:pt idx="10">
                  <c:v>1943</c:v>
                </c:pt>
                <c:pt idx="11">
                  <c:v>1944</c:v>
                </c:pt>
              </c:numCache>
            </c:numRef>
          </c:xVal>
          <c:yVal>
            <c:numRef>
              <c:f>Sheet1!$D$1:$D$12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8</c:v>
                </c:pt>
                <c:pt idx="11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70720"/>
        <c:axId val="86684800"/>
      </c:scatterChart>
      <c:valAx>
        <c:axId val="8667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684800"/>
        <c:crosses val="autoZero"/>
        <c:crossBetween val="midCat"/>
      </c:valAx>
      <c:valAx>
        <c:axId val="8668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6707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5C9A70-F05A-47DB-B7BC-008F599BB30D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FB01914-446C-4A03-8227-ACCEC68EB6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L_Tulh-1h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62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LIMITRAY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144875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9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91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your own member of opposition …</a:t>
            </a:r>
          </a:p>
          <a:p>
            <a:endParaRPr lang="en-GB" dirty="0"/>
          </a:p>
          <a:p>
            <a:r>
              <a:rPr lang="en-GB" dirty="0" smtClean="0"/>
              <a:t>It could be related to the Church, Women, Youth, Military etc. </a:t>
            </a:r>
          </a:p>
          <a:p>
            <a:endParaRPr lang="en-GB" dirty="0"/>
          </a:p>
          <a:p>
            <a:r>
              <a:rPr lang="en-GB" dirty="0" smtClean="0"/>
              <a:t>Who are you? </a:t>
            </a:r>
          </a:p>
          <a:p>
            <a:r>
              <a:rPr lang="en-GB" dirty="0" smtClean="0"/>
              <a:t>What are you motivations?</a:t>
            </a:r>
          </a:p>
          <a:p>
            <a:r>
              <a:rPr lang="en-GB" dirty="0" smtClean="0"/>
              <a:t>What are you going to do?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will be quizzed by your pairs. Prepare to justify WHY you would be effective.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your 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0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Assassination attempts 1932 – 1944.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364717"/>
              </p:ext>
            </p:extLst>
          </p:nvPr>
        </p:nvGraphicFramePr>
        <p:xfrm>
          <a:off x="323528" y="1700808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74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79004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Look at the Timeline on WatHistory with your SB.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When do most of the assassination attempts occur? Why?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 smtClean="0"/>
              <a:t>Come up with an explanation of the increase in military opposition…</a:t>
            </a:r>
          </a:p>
          <a:p>
            <a:endParaRPr lang="en-GB" dirty="0"/>
          </a:p>
          <a:p>
            <a:r>
              <a:rPr lang="en-GB" dirty="0" smtClean="0"/>
              <a:t>Include at least 3 specific </a:t>
            </a:r>
            <a:r>
              <a:rPr lang="en-GB" dirty="0" smtClean="0"/>
              <a:t>examples (events) </a:t>
            </a:r>
            <a:r>
              <a:rPr lang="en-GB" dirty="0" smtClean="0"/>
              <a:t>&amp; what the effects would be…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 the Increase in military opposition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5004044"/>
            <a:ext cx="8407893" cy="989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Mix up and promenade the Question.</a:t>
            </a:r>
          </a:p>
          <a:p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“Why did the opposition from the military increase?”</a:t>
            </a:r>
          </a:p>
        </p:txBody>
      </p:sp>
    </p:spTree>
    <p:extLst>
      <p:ext uri="{BB962C8B-B14F-4D97-AF65-F5344CB8AC3E}">
        <p14:creationId xmlns:p14="http://schemas.microsoft.com/office/powerpoint/2010/main" val="42184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Watch the following video on the July Bomb Plot.</a:t>
            </a:r>
          </a:p>
          <a:p>
            <a:endParaRPr lang="en-GB" dirty="0"/>
          </a:p>
          <a:p>
            <a:r>
              <a:rPr lang="en-GB" dirty="0"/>
              <a:t>http://www.youtube.com/watch?v=hsk4YMdNFuQ</a:t>
            </a:r>
            <a:endParaRPr lang="en-GB" dirty="0" smtClean="0"/>
          </a:p>
          <a:p>
            <a:pPr marL="45720" indent="0">
              <a:buNone/>
            </a:pPr>
            <a:endParaRPr lang="en-GB" dirty="0" smtClean="0"/>
          </a:p>
          <a:p>
            <a:r>
              <a:rPr lang="en-GB" dirty="0" smtClean="0"/>
              <a:t>Take notes on the “Significance of the July Bomb Plot”. </a:t>
            </a:r>
          </a:p>
          <a:p>
            <a:r>
              <a:rPr lang="en-GB" dirty="0" smtClean="0"/>
              <a:t>You are watching an Allied News Cast… Consider that.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 WatHistory are three separate buttons.</a:t>
            </a:r>
          </a:p>
          <a:p>
            <a:endParaRPr lang="en-GB" dirty="0"/>
          </a:p>
          <a:p>
            <a:r>
              <a:rPr lang="en-GB" dirty="0" smtClean="0"/>
              <a:t>Your choice as to what button you wish to click… Complete the Task…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significant was the July bomb plot.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8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Summarise Today’s lesson on a sticker. Stick in on the Paper for when you leave.</a:t>
            </a:r>
          </a:p>
          <a:p>
            <a:endParaRPr lang="en-GB" dirty="0"/>
          </a:p>
          <a:p>
            <a:r>
              <a:rPr lang="en-GB" dirty="0" smtClean="0"/>
              <a:t>You can use bullet points or full sentences. </a:t>
            </a:r>
          </a:p>
          <a:p>
            <a:endParaRPr lang="en-GB" dirty="0"/>
          </a:p>
          <a:p>
            <a:r>
              <a:rPr lang="en-GB" dirty="0" smtClean="0"/>
              <a:t>You must include at least ONE image.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1026" name="Picture 2" descr="C:\Users\CJW\AppData\Local\Microsoft\Windows\Temporary Internet Files\Content.IE5\D66AWSC6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744">
            <a:off x="7018645" y="4941168"/>
            <a:ext cx="1689470" cy="158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www.youtube.com/watch?v=KL_Tulh-1hs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One of you will present a short summary next lesson. Be prepared.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69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0363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653136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797152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869160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212" y="4941168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HPYCS MEXA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976" y="4941168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MILITARY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8975920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62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ISITONPOOP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4105126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9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91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0363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HPYCS MEXA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976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OPPOSITION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7405346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62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 PARTIZAN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4847455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9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91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untdown-cl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"/>
            <a:ext cx="9158929" cy="6032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0363" y="44624"/>
            <a:ext cx="1038201" cy="41528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95536" y="4725144"/>
            <a:ext cx="842493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9552" y="4869160"/>
            <a:ext cx="813690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611560" y="4941168"/>
            <a:ext cx="7954416" cy="1512168"/>
          </a:xfrm>
          <a:prstGeom prst="rect">
            <a:avLst/>
          </a:prstGeom>
          <a:solidFill>
            <a:srgbClr val="024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212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HPYCS MEXA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7976" y="5006786"/>
            <a:ext cx="7361584" cy="1446550"/>
          </a:xfrm>
          <a:prstGeom prst="rect">
            <a:avLst/>
          </a:prstGeom>
          <a:solidFill>
            <a:srgbClr val="024F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NAZI PARTY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2329566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Guess the WALT for today’s lesson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Guess the WALT</a:t>
            </a:r>
            <a:endParaRPr lang="en-GB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95196" y="2559794"/>
            <a:ext cx="8381260" cy="1013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Why DID THE Military oppose HITLER AND THE Nazi party?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86104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Create as many words related to opposition as you can from today’s WALT – </a:t>
            </a:r>
            <a:r>
              <a:rPr lang="en-GB" dirty="0" err="1" smtClean="0"/>
              <a:t>ie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 smtClean="0"/>
              <a:t>SS – Enforced Nazi Rule.</a:t>
            </a:r>
          </a:p>
          <a:p>
            <a:r>
              <a:rPr lang="en-GB" dirty="0" smtClean="0"/>
              <a:t>EP – Edelweiss Pirates</a:t>
            </a:r>
          </a:p>
          <a:p>
            <a:r>
              <a:rPr lang="en-GB" dirty="0" smtClean="0"/>
              <a:t>SHIRT – Black Shirts, nickname of SS. </a:t>
            </a:r>
          </a:p>
          <a:p>
            <a:endParaRPr lang="en-GB" dirty="0"/>
          </a:p>
          <a:p>
            <a:r>
              <a:rPr lang="en-GB" dirty="0" err="1" smtClean="0"/>
              <a:t>Etc</a:t>
            </a:r>
            <a:r>
              <a:rPr lang="en-GB" dirty="0" smtClean="0"/>
              <a:t> etc… </a:t>
            </a:r>
          </a:p>
          <a:p>
            <a:endParaRPr lang="en-GB" dirty="0" smtClean="0"/>
          </a:p>
          <a:p>
            <a:r>
              <a:rPr lang="en-GB" dirty="0" smtClean="0"/>
              <a:t>EXT: What other words are related &amp; how.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6264696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WILFs</a:t>
            </a:r>
          </a:p>
          <a:p>
            <a:r>
              <a:rPr lang="en-GB" dirty="0" smtClean="0"/>
              <a:t>E – Describe the opposition from the military.</a:t>
            </a:r>
          </a:p>
          <a:p>
            <a:r>
              <a:rPr lang="en-GB" dirty="0" smtClean="0"/>
              <a:t>C – Explain the increase in military opposition.</a:t>
            </a:r>
          </a:p>
          <a:p>
            <a:r>
              <a:rPr lang="en-GB" dirty="0" smtClean="0"/>
              <a:t>A – Evaluate the significance of the Bomb Plot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WALT: How did the military oppose Hitler and the Nazis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7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 – Description of Military Opposition.</a:t>
            </a:r>
          </a:p>
          <a:p>
            <a:endParaRPr lang="en-GB" dirty="0"/>
          </a:p>
          <a:p>
            <a:r>
              <a:rPr lang="en-GB" dirty="0" smtClean="0"/>
              <a:t>With your SB, pair up, download the Worksheet from WatHistory. Read the WS, make your own notes on the opposition from the military. Summarise in 5 words for each. Prepare to share and justify your words.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Ext: Consider how effective each Opponent was.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Opposition to the Nazi's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stom 2">
      <a:majorFont>
        <a:latin typeface="Impact"/>
        <a:ea typeface=""/>
        <a:cs typeface=""/>
      </a:majorFont>
      <a:minorFont>
        <a:latin typeface="Candara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79</TotalTime>
  <Words>439</Words>
  <Application>Microsoft Office PowerPoint</Application>
  <PresentationFormat>On-screen Show (4:3)</PresentationFormat>
  <Paragraphs>78</Paragraphs>
  <Slides>15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Guess the WALT</vt:lpstr>
      <vt:lpstr>WALT: How did the military oppose Hitler and the Nazis</vt:lpstr>
      <vt:lpstr>Opposition to the Nazi's</vt:lpstr>
      <vt:lpstr>Create your own</vt:lpstr>
      <vt:lpstr>Assassination attempts 1932 – 1944.</vt:lpstr>
      <vt:lpstr>Explain the Increase in military opposition</vt:lpstr>
      <vt:lpstr>How significant was the July bomb plot.</vt:lpstr>
      <vt:lpstr>Summary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CJW</dc:creator>
  <cp:lastModifiedBy>CJW</cp:lastModifiedBy>
  <cp:revision>13</cp:revision>
  <dcterms:created xsi:type="dcterms:W3CDTF">2014-01-19T14:47:42Z</dcterms:created>
  <dcterms:modified xsi:type="dcterms:W3CDTF">2014-01-19T16:10:18Z</dcterms:modified>
</cp:coreProperties>
</file>