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7" r:id="rId2"/>
    <p:sldId id="256" r:id="rId3"/>
    <p:sldId id="259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B8D451B-B11B-483A-8AA3-F2DB4B0EA1E2}" type="datetimeFigureOut">
              <a:rPr lang="en-GB" smtClean="0"/>
              <a:t>30/01/2014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5326D7-82BF-4113-BA58-E209B66E9564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451B-B11B-483A-8AA3-F2DB4B0EA1E2}" type="datetimeFigureOut">
              <a:rPr lang="en-GB" smtClean="0"/>
              <a:t>30/01/2014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326D7-82BF-4113-BA58-E209B66E95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B8D451B-B11B-483A-8AA3-F2DB4B0EA1E2}" type="datetimeFigureOut">
              <a:rPr lang="en-GB" smtClean="0"/>
              <a:t>30/01/2014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25326D7-82BF-4113-BA58-E209B66E9564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451B-B11B-483A-8AA3-F2DB4B0EA1E2}" type="datetimeFigureOut">
              <a:rPr lang="en-GB" smtClean="0"/>
              <a:t>30/01/2014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25326D7-82BF-4113-BA58-E209B66E956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451B-B11B-483A-8AA3-F2DB4B0EA1E2}" type="datetimeFigureOut">
              <a:rPr lang="en-GB" smtClean="0"/>
              <a:t>30/01/2014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25326D7-82BF-4113-BA58-E209B66E9564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B8D451B-B11B-483A-8AA3-F2DB4B0EA1E2}" type="datetimeFigureOut">
              <a:rPr lang="en-GB" smtClean="0"/>
              <a:t>30/01/2014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25326D7-82BF-4113-BA58-E209B66E9564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B8D451B-B11B-483A-8AA3-F2DB4B0EA1E2}" type="datetimeFigureOut">
              <a:rPr lang="en-GB" smtClean="0"/>
              <a:t>30/01/2014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25326D7-82BF-4113-BA58-E209B66E9564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451B-B11B-483A-8AA3-F2DB4B0EA1E2}" type="datetimeFigureOut">
              <a:rPr lang="en-GB" smtClean="0"/>
              <a:t>30/01/2014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25326D7-82BF-4113-BA58-E209B66E95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451B-B11B-483A-8AA3-F2DB4B0EA1E2}" type="datetimeFigureOut">
              <a:rPr lang="en-GB" smtClean="0"/>
              <a:t>30/01/2014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5326D7-82BF-4113-BA58-E209B66E95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451B-B11B-483A-8AA3-F2DB4B0EA1E2}" type="datetimeFigureOut">
              <a:rPr lang="en-GB" smtClean="0"/>
              <a:t>30/01/2014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25326D7-82BF-4113-BA58-E209B66E9564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B8D451B-B11B-483A-8AA3-F2DB4B0EA1E2}" type="datetimeFigureOut">
              <a:rPr lang="en-GB" smtClean="0"/>
              <a:t>30/01/2014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25326D7-82BF-4113-BA58-E209B66E9564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B8D451B-B11B-483A-8AA3-F2DB4B0EA1E2}" type="datetimeFigureOut">
              <a:rPr lang="en-GB" smtClean="0"/>
              <a:t>30/01/2014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25326D7-82BF-4113-BA58-E209B66E956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1477" flipH="1">
            <a:off x="4390441" y="2235601"/>
            <a:ext cx="1742846" cy="433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did William protect himself?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What do the images have to do with control ? Discuss with your table.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9" b="100000" l="8941" r="89412">
                        <a14:backgroundMark x1="10824" y1="20892" x2="19059" y2="28873"/>
                        <a14:backgroundMark x1="17647" y1="34977" x2="17647" y2="34977"/>
                        <a14:backgroundMark x1="19529" y1="29343" x2="23529" y2="85681"/>
                        <a14:backgroundMark x1="22588" y1="84507" x2="40000" y2="99531"/>
                        <a14:backgroundMark x1="75294" y1="98826" x2="75294" y2="98826"/>
                        <a14:backgroundMark x1="75294" y1="98826" x2="75294" y2="98826"/>
                        <a14:backgroundMark x1="75529" y1="98592" x2="99765" y2="45775"/>
                        <a14:backgroundMark x1="99529" y1="46244" x2="77412" y2="22066"/>
                        <a14:backgroundMark x1="77412" y1="22066" x2="46353" y2="17840"/>
                        <a14:backgroundMark x1="45647" y1="18075" x2="32235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2298">
            <a:off x="5208426" y="2514241"/>
            <a:ext cx="4048125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8935">
            <a:off x="125075" y="3798013"/>
            <a:ext cx="3300886" cy="2865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98" b="89420" l="4778" r="94539">
                        <a14:backgroundMark x1="41638" y1="7167" x2="98294" y2="460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29584"/>
            <a:ext cx="2475532" cy="247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8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6477000" cy="18288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WALT: How William used castles to control.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3140968"/>
            <a:ext cx="6705600" cy="2702024"/>
          </a:xfrm>
        </p:spPr>
        <p:txBody>
          <a:bodyPr>
            <a:normAutofit/>
          </a:bodyPr>
          <a:lstStyle/>
          <a:p>
            <a:r>
              <a:rPr lang="en-GB" dirty="0" smtClean="0"/>
              <a:t>WILFS</a:t>
            </a:r>
          </a:p>
          <a:p>
            <a:r>
              <a:rPr lang="en-GB" dirty="0" smtClean="0"/>
              <a:t>L3 – A list of the purposes of a castle</a:t>
            </a:r>
          </a:p>
          <a:p>
            <a:r>
              <a:rPr lang="en-GB" dirty="0" smtClean="0"/>
              <a:t>L4 – A description of a Norman Castle</a:t>
            </a:r>
          </a:p>
          <a:p>
            <a:r>
              <a:rPr lang="en-GB" dirty="0" smtClean="0"/>
              <a:t>L5 – Explain some of the features of a Castle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0840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CASTLES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4743">
            <a:off x="500802" y="1505282"/>
            <a:ext cx="3303987" cy="221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1935">
            <a:off x="5477080" y="1196906"/>
            <a:ext cx="3340629" cy="2505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2681">
            <a:off x="323528" y="4365104"/>
            <a:ext cx="32861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60">
            <a:off x="4708845" y="3763452"/>
            <a:ext cx="4200128" cy="315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73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TABLES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Design your own Castle. </a:t>
            </a:r>
          </a:p>
          <a:p>
            <a:r>
              <a:rPr lang="en-GB" dirty="0" smtClean="0"/>
              <a:t>You must put arrows around your castle and tell me why you have drawn it that way. 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264">
            <a:off x="2555776" y="3861048"/>
            <a:ext cx="3455987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5292080" y="3744906"/>
            <a:ext cx="1080120" cy="43204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444208" y="342205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Flags are fun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2195736" y="5697252"/>
            <a:ext cx="2088033" cy="3600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62117" y="573234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Water to drink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707627" y="5957664"/>
            <a:ext cx="1177013" cy="14401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5978" y="553058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How else do we get 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534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SWAP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Swap Pictures with another table.</a:t>
            </a:r>
          </a:p>
          <a:p>
            <a:endParaRPr lang="en-GB" dirty="0"/>
          </a:p>
          <a:p>
            <a:r>
              <a:rPr lang="en-GB" dirty="0" smtClean="0"/>
              <a:t>You’re now invaders… Tell me how you would attack their castle.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246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Spot-the-Difference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Match the feature of a Norman Castle to the Description.</a:t>
            </a:r>
          </a:p>
          <a:p>
            <a:endParaRPr lang="en-GB" dirty="0"/>
          </a:p>
          <a:p>
            <a:r>
              <a:rPr lang="en-GB" dirty="0" smtClean="0"/>
              <a:t>Come up with some differences between your castle and an early Norman castle.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379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I’ll forget…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Write down one thing that you will </a:t>
            </a:r>
            <a:r>
              <a:rPr lang="en-GB" b="1" dirty="0" smtClean="0"/>
              <a:t>REMEMBER</a:t>
            </a:r>
            <a:r>
              <a:rPr lang="en-GB" dirty="0" smtClean="0"/>
              <a:t> for next week. 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Write down one thing that you will </a:t>
            </a:r>
            <a:r>
              <a:rPr lang="en-GB" b="1" dirty="0" smtClean="0"/>
              <a:t>FORGET</a:t>
            </a:r>
            <a:r>
              <a:rPr lang="en-GB" dirty="0" smtClean="0"/>
              <a:t> next week.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818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19</TotalTime>
  <Words>168</Words>
  <Application>Microsoft Office PowerPoint</Application>
  <PresentationFormat>On-screen Show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Median</vt:lpstr>
      <vt:lpstr>How did William protect himself?</vt:lpstr>
      <vt:lpstr>WALT: How William used castles to control.</vt:lpstr>
      <vt:lpstr>CASTLES</vt:lpstr>
      <vt:lpstr>TABLES</vt:lpstr>
      <vt:lpstr>SWAP</vt:lpstr>
      <vt:lpstr>Spot-the-Difference</vt:lpstr>
      <vt:lpstr>I’ll forget…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did William protect himself?</dc:title>
  <dc:creator>CJW</dc:creator>
  <cp:lastModifiedBy>CJW</cp:lastModifiedBy>
  <cp:revision>5</cp:revision>
  <dcterms:created xsi:type="dcterms:W3CDTF">2014-01-30T23:40:16Z</dcterms:created>
  <dcterms:modified xsi:type="dcterms:W3CDTF">2014-01-30T23:59:42Z</dcterms:modified>
</cp:coreProperties>
</file>