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4" r:id="rId3"/>
    <p:sldId id="257" r:id="rId4"/>
    <p:sldId id="273" r:id="rId5"/>
    <p:sldId id="270" r:id="rId6"/>
    <p:sldId id="271" r:id="rId7"/>
    <p:sldId id="266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3/10/2014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3/10/2014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news.bbc.co.uk/local/kent/hi/people_and_places/history/newsid_9137000/9137047.s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304800"/>
            <a:ext cx="3124200" cy="375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WALT:</a:t>
            </a:r>
            <a:r>
              <a:rPr lang="en-GB" sz="3200" b="1" dirty="0"/>
              <a:t> </a:t>
            </a:r>
            <a:r>
              <a:rPr lang="en-GB" sz="3200" b="1" dirty="0" smtClean="0"/>
              <a:t>What are the benefits and problems of settlement growth?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148" y="4195763"/>
            <a:ext cx="2511552" cy="1684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STARTER:</a:t>
            </a:r>
          </a:p>
          <a:p>
            <a:r>
              <a:rPr lang="en-US" dirty="0" smtClean="0"/>
              <a:t>What are the effects of Settlement Growth do you think?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89" y="18665"/>
            <a:ext cx="4866409" cy="318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92" y="2362203"/>
            <a:ext cx="7038604" cy="43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972" y="841664"/>
            <a:ext cx="8609013" cy="1828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WALT: </a:t>
            </a:r>
            <a:r>
              <a:rPr lang="en-GB" b="1" dirty="0"/>
              <a:t>What are the benefits and problems of settlement growth?.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610" y="2654300"/>
            <a:ext cx="7278690" cy="1917700"/>
          </a:xfrm>
        </p:spPr>
        <p:txBody>
          <a:bodyPr>
            <a:normAutofit/>
          </a:bodyPr>
          <a:lstStyle/>
          <a:p>
            <a:r>
              <a:rPr lang="en-GB" dirty="0"/>
              <a:t>WILFS:</a:t>
            </a:r>
          </a:p>
          <a:p>
            <a:r>
              <a:rPr lang="en-GB" dirty="0"/>
              <a:t>L4 – Describe the changes that take place.</a:t>
            </a:r>
          </a:p>
          <a:p>
            <a:r>
              <a:rPr lang="en-GB" dirty="0"/>
              <a:t>L5 – Explain why </a:t>
            </a:r>
            <a:r>
              <a:rPr lang="en-GB" dirty="0" smtClean="0"/>
              <a:t>the benefits and problems.</a:t>
            </a:r>
            <a:endParaRPr lang="en-GB" dirty="0"/>
          </a:p>
          <a:p>
            <a:r>
              <a:rPr lang="en-GB" dirty="0"/>
              <a:t>L6 – Compare </a:t>
            </a:r>
            <a:r>
              <a:rPr lang="en-GB" dirty="0" smtClean="0"/>
              <a:t>the benefits and problems.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Complete the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the three things which you think are best about living in cities, and the three things that you think are the worst.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5" y="989369"/>
            <a:ext cx="5632450" cy="45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05" y="1016001"/>
            <a:ext cx="5981023" cy="448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9314" y="57329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>
                <a:hlinkClick r:id="rId4"/>
              </a:rPr>
              <a:t>http://news.bbc.co.uk/local/kent/hi/people_and_places/history/newsid_9137000/9137047.stm</a:t>
            </a:r>
            <a:endParaRPr lang="en-GB" altLang="en-US" dirty="0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252412" y="188685"/>
            <a:ext cx="10058402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Dartford – Settlement Change.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2" y="749300"/>
            <a:ext cx="10058402" cy="28956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Design a poster to</a:t>
            </a:r>
            <a:br>
              <a:rPr lang="en-GB" sz="4400" dirty="0"/>
            </a:br>
            <a:r>
              <a:rPr lang="en-GB" sz="4400" dirty="0"/>
              <a:t> (a) promote urban living</a:t>
            </a:r>
            <a:br>
              <a:rPr lang="en-GB" sz="4400" dirty="0"/>
            </a:br>
            <a:r>
              <a:rPr lang="en-GB" sz="4400" dirty="0"/>
              <a:t> (b) to highlight </a:t>
            </a:r>
            <a:r>
              <a:rPr lang="en-GB" sz="4400" dirty="0" smtClean="0"/>
              <a:t>problems 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err="1" smtClean="0"/>
              <a:t>Pg</a:t>
            </a:r>
            <a:r>
              <a:rPr lang="en-GB" sz="4400" dirty="0" smtClean="0"/>
              <a:t> 48/49 </a:t>
            </a:r>
            <a:endParaRPr lang="en-GB" sz="4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9448" y="4043363"/>
            <a:ext cx="10703052" cy="1684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Think of the following:</a:t>
            </a:r>
          </a:p>
          <a:p>
            <a:r>
              <a:rPr lang="en-US" dirty="0" smtClean="0"/>
              <a:t>Jobs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Shopping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252412" y="188685"/>
            <a:ext cx="10058402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Benidorm – </a:t>
            </a:r>
            <a:r>
              <a:rPr lang="en-GB" smtClean="0"/>
              <a:t>Settlement function.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337"/>
            <a:ext cx="6096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24" y="1178605"/>
            <a:ext cx="6004076" cy="45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1898951" y="5885542"/>
            <a:ext cx="1889277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1930’s</a:t>
            </a:r>
            <a:endParaRPr lang="en-GB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8421536" y="5885542"/>
            <a:ext cx="1889277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1980’s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121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TS103431377</vt:lpstr>
      <vt:lpstr>WALT: What are the benefits and problems of settlement growth?</vt:lpstr>
      <vt:lpstr>WALT: What are the benefits and problems of settlement growth?.</vt:lpstr>
      <vt:lpstr>Complete the Table</vt:lpstr>
      <vt:lpstr>PowerPoint Presentation</vt:lpstr>
      <vt:lpstr>Design a poster to  (a) promote urban living  (b) to highlight problems   Pg 48/49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2014-03-01T19:43:51Z</dcterms:created>
  <dcterms:modified xsi:type="dcterms:W3CDTF">2014-03-10T11:05:12Z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