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64" r:id="rId3"/>
    <p:sldId id="257" r:id="rId4"/>
    <p:sldId id="271" r:id="rId5"/>
    <p:sldId id="273" r:id="rId6"/>
    <p:sldId id="275" r:id="rId7"/>
    <p:sldId id="266" r:id="rId8"/>
    <p:sldId id="276" r:id="rId9"/>
    <p:sldId id="270" r:id="rId10"/>
    <p:sldId id="277" r:id="rId11"/>
    <p:sldId id="279"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p:cViewPr varScale="1">
        <p:scale>
          <a:sx n="117" d="100"/>
          <a:sy n="117" d="100"/>
        </p:scale>
        <p:origin x="-432" y="-10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3/1/2014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3/1/2014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3/1/2014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3/1/2014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3/1/2014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3/1/2014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3/1/2014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3/1/2014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3/1/2014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3/1/2014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3/1/2014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3/1/2014</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3/1/2014</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hyperlink" Target="http://news.bbc.co.uk/local/kent/hi/people_and_places/history/newsid_9137000/9137047.s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304800"/>
            <a:ext cx="3124200" cy="3759200"/>
          </a:xfrm>
        </p:spPr>
        <p:txBody>
          <a:bodyPr>
            <a:normAutofit/>
          </a:bodyPr>
          <a:lstStyle/>
          <a:p>
            <a:r>
              <a:rPr lang="en-US" sz="3200" b="1" dirty="0" smtClean="0"/>
              <a:t>WALT:</a:t>
            </a:r>
            <a:r>
              <a:rPr lang="en-GB" sz="3200" b="1" dirty="0"/>
              <a:t> Understand why Settlements change with time</a:t>
            </a:r>
            <a:r>
              <a:rPr lang="en-US" sz="3200" dirty="0" smtClean="0"/>
              <a:t> </a:t>
            </a:r>
            <a:endParaRPr lang="en-US" sz="3200" dirty="0"/>
          </a:p>
        </p:txBody>
      </p:sp>
      <p:sp>
        <p:nvSpPr>
          <p:cNvPr id="3" name="Text Placeholder 2"/>
          <p:cNvSpPr>
            <a:spLocks noGrp="1"/>
          </p:cNvSpPr>
          <p:nvPr>
            <p:ph type="body" idx="1"/>
          </p:nvPr>
        </p:nvSpPr>
        <p:spPr>
          <a:xfrm>
            <a:off x="295148" y="4195763"/>
            <a:ext cx="2511552" cy="1684338"/>
          </a:xfrm>
        </p:spPr>
        <p:txBody>
          <a:bodyPr/>
          <a:lstStyle/>
          <a:p>
            <a:r>
              <a:rPr lang="en-US" dirty="0" smtClean="0"/>
              <a:t>STARTER:</a:t>
            </a:r>
          </a:p>
          <a:p>
            <a:r>
              <a:rPr lang="en-US" dirty="0" smtClean="0"/>
              <a:t>SPOT THE DIFFERENCE</a:t>
            </a:r>
            <a:endParaRPr lang="en-US" dirty="0"/>
          </a:p>
        </p:txBody>
      </p:sp>
      <p:pic>
        <p:nvPicPr>
          <p:cNvPr id="7" name="Picture 4" descr="time2"/>
          <p:cNvPicPr>
            <a:picLocks noChangeAspect="1" noChangeArrowheads="1"/>
          </p:cNvPicPr>
          <p:nvPr>
            <p:ph/>
          </p:nvPr>
        </p:nvPicPr>
        <p:blipFill>
          <a:blip r:embed="rId2">
            <a:extLst>
              <a:ext uri="{28A0092B-C50C-407E-A947-70E740481C1C}">
                <a14:useLocalDpi xmlns:a14="http://schemas.microsoft.com/office/drawing/2010/main" val="0"/>
              </a:ext>
            </a:extLst>
          </a:blip>
          <a:srcRect l="4326" t="46527" r="2647" b="4259"/>
          <a:stretch>
            <a:fillRect/>
          </a:stretch>
        </p:blipFill>
        <p:spPr>
          <a:xfrm>
            <a:off x="2946400" y="157587"/>
            <a:ext cx="9093200" cy="6611514"/>
          </a:xfrm>
          <a:noFill/>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Greenwich</a:t>
            </a:r>
            <a:endParaRPr lang="en-GB" dirty="0"/>
          </a:p>
        </p:txBody>
      </p:sp>
      <p:sp>
        <p:nvSpPr>
          <p:cNvPr id="4" name="Content Placeholder 3"/>
          <p:cNvSpPr>
            <a:spLocks noGrp="1"/>
          </p:cNvSpPr>
          <p:nvPr>
            <p:ph sz="half" idx="2"/>
          </p:nvPr>
        </p:nvSpPr>
        <p:spPr>
          <a:xfrm>
            <a:off x="1057275" y="1552575"/>
            <a:ext cx="10144125" cy="4819650"/>
          </a:xfrm>
        </p:spPr>
        <p:txBody>
          <a:bodyPr>
            <a:normAutofit fontScale="62500" lnSpcReduction="20000"/>
          </a:bodyPr>
          <a:lstStyle/>
          <a:p>
            <a:r>
              <a:rPr lang="en-GB" dirty="0" smtClean="0"/>
              <a:t>Pretend you are someone born in Greenwich, London.</a:t>
            </a:r>
            <a:r>
              <a:rPr lang="en-GB" dirty="0"/>
              <a:t> You have seen many changes to </a:t>
            </a:r>
            <a:r>
              <a:rPr lang="en-GB" dirty="0" smtClean="0"/>
              <a:t>your part of London.</a:t>
            </a:r>
          </a:p>
          <a:p>
            <a:r>
              <a:rPr lang="en-GB" dirty="0" smtClean="0"/>
              <a:t>In 1900 industrial areas had arrived: shipyards to build ships, and factories to make chemicals had been built. A huge gas works had opened.</a:t>
            </a:r>
          </a:p>
          <a:p>
            <a:r>
              <a:rPr lang="en-GB" dirty="0" smtClean="0"/>
              <a:t>By 1985 the industries and factories had closed down. Much of the area became unused and very few people lived there.</a:t>
            </a:r>
          </a:p>
          <a:p>
            <a:r>
              <a:rPr lang="en-GB" dirty="0" smtClean="0"/>
              <a:t>In 2000 it is very different, the millennium dome has been built and it has been turned into an area of entertainment that services the rest of London. </a:t>
            </a:r>
          </a:p>
          <a:p>
            <a:endParaRPr lang="en-GB" dirty="0"/>
          </a:p>
          <a:p>
            <a:pPr marL="0" indent="0">
              <a:buNone/>
            </a:pPr>
            <a:r>
              <a:rPr lang="en-GB" dirty="0" smtClean="0"/>
              <a:t>You need to have someone pretending to be;</a:t>
            </a:r>
          </a:p>
          <a:p>
            <a:pPr>
              <a:buFontTx/>
              <a:buChar char="-"/>
            </a:pPr>
            <a:r>
              <a:rPr lang="en-GB" dirty="0" smtClean="0"/>
              <a:t>A worker (What jobs (if you had one) would you be doing in 1900, 1985, 2000?)</a:t>
            </a:r>
          </a:p>
          <a:p>
            <a:pPr>
              <a:buFontTx/>
              <a:buChar char="-"/>
            </a:pPr>
            <a:r>
              <a:rPr lang="en-GB" dirty="0" smtClean="0"/>
              <a:t>A visitor (What would you have seen if you had visited Greenwich, what could you do?)</a:t>
            </a:r>
          </a:p>
          <a:p>
            <a:pPr>
              <a:buFontTx/>
              <a:buChar char="-"/>
            </a:pPr>
            <a:r>
              <a:rPr lang="en-GB" dirty="0" smtClean="0"/>
              <a:t>A tourist (Would you have visited in 1900, 1985 or 2000)</a:t>
            </a:r>
          </a:p>
          <a:p>
            <a:pPr>
              <a:buFontTx/>
              <a:buChar char="-"/>
            </a:pPr>
            <a:r>
              <a:rPr lang="en-GB" dirty="0" smtClean="0"/>
              <a:t>A builder (When would you be happiest?) </a:t>
            </a:r>
          </a:p>
          <a:p>
            <a:pPr marL="0" indent="0">
              <a:buNone/>
            </a:pPr>
            <a:endParaRPr lang="en-GB" dirty="0" smtClean="0"/>
          </a:p>
          <a:p>
            <a:pPr marL="0" indent="0" algn="ctr">
              <a:buNone/>
            </a:pPr>
            <a:endParaRPr lang="en-GB" dirty="0"/>
          </a:p>
        </p:txBody>
      </p:sp>
    </p:spTree>
    <p:extLst>
      <p:ext uri="{BB962C8B-B14F-4D97-AF65-F5344CB8AC3E}">
        <p14:creationId xmlns:p14="http://schemas.microsoft.com/office/powerpoint/2010/main" val="267363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Welsh Village</a:t>
            </a:r>
            <a:endParaRPr lang="en-GB" dirty="0"/>
          </a:p>
        </p:txBody>
      </p:sp>
      <p:sp>
        <p:nvSpPr>
          <p:cNvPr id="4" name="Content Placeholder 3"/>
          <p:cNvSpPr>
            <a:spLocks noGrp="1"/>
          </p:cNvSpPr>
          <p:nvPr>
            <p:ph sz="half" idx="2"/>
          </p:nvPr>
        </p:nvSpPr>
        <p:spPr>
          <a:xfrm>
            <a:off x="1057275" y="1552575"/>
            <a:ext cx="10144125" cy="4429125"/>
          </a:xfrm>
        </p:spPr>
        <p:txBody>
          <a:bodyPr>
            <a:normAutofit fontScale="55000" lnSpcReduction="20000"/>
          </a:bodyPr>
          <a:lstStyle/>
          <a:p>
            <a:r>
              <a:rPr lang="en-GB" dirty="0" smtClean="0"/>
              <a:t>Pretend you are someone born in a small village in Wales. You have seen many changes to your little village.</a:t>
            </a:r>
          </a:p>
          <a:p>
            <a:r>
              <a:rPr lang="en-GB" dirty="0" smtClean="0"/>
              <a:t>In the 1930’s it was a small village with just a few hundred living there. It had beautiful scenery but there wasn’t a lot else to do. It also had lots of coal waiting to be mined…</a:t>
            </a:r>
          </a:p>
          <a:p>
            <a:r>
              <a:rPr lang="en-GB" dirty="0" smtClean="0"/>
              <a:t>By the 1950’s it had been turned into a large mining town. People in much larger towns needed coal. Mines were built and people came to the village for work. The village grew to support this, more houses were built, more shops were needed to keep them happy.</a:t>
            </a:r>
          </a:p>
          <a:p>
            <a:r>
              <a:rPr lang="en-GB" dirty="0" smtClean="0"/>
              <a:t>By the 1990’s the coal wasn’t needed by the larger towns and the mines were closed. Suddenly people had to find other jobs.</a:t>
            </a:r>
          </a:p>
          <a:p>
            <a:endParaRPr lang="en-GB" dirty="0"/>
          </a:p>
          <a:p>
            <a:pPr marL="0" indent="0">
              <a:buNone/>
            </a:pPr>
            <a:r>
              <a:rPr lang="en-GB" dirty="0" smtClean="0"/>
              <a:t>You need to have someone pretending to be;</a:t>
            </a:r>
          </a:p>
          <a:p>
            <a:pPr>
              <a:buFontTx/>
              <a:buChar char="-"/>
            </a:pPr>
            <a:r>
              <a:rPr lang="en-GB" dirty="0" smtClean="0"/>
              <a:t>A villager (What was in the Village in the 1930’s, how would you feel in 1950?)</a:t>
            </a:r>
          </a:p>
          <a:p>
            <a:pPr>
              <a:buFontTx/>
              <a:buChar char="-"/>
            </a:pPr>
            <a:r>
              <a:rPr lang="en-GB" dirty="0" smtClean="0"/>
              <a:t>Worker (Are the changes a good thing for you? Would you have had a job in 1930?)</a:t>
            </a:r>
          </a:p>
          <a:p>
            <a:pPr>
              <a:buFontTx/>
              <a:buChar char="-"/>
            </a:pPr>
            <a:r>
              <a:rPr lang="en-GB" dirty="0" smtClean="0"/>
              <a:t>A Teenager. (There was no school in 1930, you had to travel, but there may have been one in 1950)</a:t>
            </a:r>
          </a:p>
          <a:p>
            <a:pPr>
              <a:buFontTx/>
              <a:buChar char="-"/>
            </a:pPr>
            <a:r>
              <a:rPr lang="en-GB" dirty="0" smtClean="0"/>
              <a:t>A builder (Why would you be happy in 1950 but not as happy in 1990)</a:t>
            </a:r>
          </a:p>
          <a:p>
            <a:pPr marL="0" indent="0">
              <a:buNone/>
            </a:pPr>
            <a:endParaRPr lang="en-GB" dirty="0"/>
          </a:p>
        </p:txBody>
      </p:sp>
    </p:spTree>
    <p:extLst>
      <p:ext uri="{BB962C8B-B14F-4D97-AF65-F5344CB8AC3E}">
        <p14:creationId xmlns:p14="http://schemas.microsoft.com/office/powerpoint/2010/main" val="380683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8100" y="1485900"/>
            <a:ext cx="8609013" cy="1828800"/>
          </a:xfrm>
        </p:spPr>
        <p:txBody>
          <a:bodyPr>
            <a:normAutofit fontScale="90000"/>
          </a:bodyPr>
          <a:lstStyle/>
          <a:p>
            <a:r>
              <a:rPr lang="en-GB" b="1" dirty="0"/>
              <a:t>WALT: Understand why Settlements change with time.</a:t>
            </a:r>
            <a:endParaRPr lang="en-US" b="1" dirty="0"/>
          </a:p>
        </p:txBody>
      </p:sp>
      <p:sp>
        <p:nvSpPr>
          <p:cNvPr id="3" name="Subtitle 2"/>
          <p:cNvSpPr>
            <a:spLocks noGrp="1"/>
          </p:cNvSpPr>
          <p:nvPr>
            <p:ph type="subTitle" idx="1"/>
          </p:nvPr>
        </p:nvSpPr>
        <p:spPr>
          <a:xfrm>
            <a:off x="4519610" y="2654300"/>
            <a:ext cx="7278690" cy="1917700"/>
          </a:xfrm>
        </p:spPr>
        <p:txBody>
          <a:bodyPr>
            <a:normAutofit/>
          </a:bodyPr>
          <a:lstStyle/>
          <a:p>
            <a:r>
              <a:rPr lang="en-GB" dirty="0"/>
              <a:t>WILFS:</a:t>
            </a:r>
          </a:p>
          <a:p>
            <a:r>
              <a:rPr lang="en-GB" dirty="0"/>
              <a:t>L4 – Describe the changes that take place.</a:t>
            </a:r>
          </a:p>
          <a:p>
            <a:r>
              <a:rPr lang="en-GB" dirty="0"/>
              <a:t>L5 – Explain why these changes occur.</a:t>
            </a:r>
          </a:p>
          <a:p>
            <a:r>
              <a:rPr lang="en-GB" dirty="0"/>
              <a:t>L6 – Compare different Settlements.</a:t>
            </a:r>
            <a:endParaRPr lang="en-GB"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2" y="749300"/>
            <a:ext cx="10058402" cy="2895600"/>
          </a:xfrm>
        </p:spPr>
        <p:txBody>
          <a:bodyPr>
            <a:normAutofit fontScale="90000"/>
          </a:bodyPr>
          <a:lstStyle/>
          <a:p>
            <a:r>
              <a:rPr lang="en-GB" sz="4800" dirty="0" smtClean="0"/>
              <a:t>Discuss why you think these villages would have changed over the last 100 years? </a:t>
            </a:r>
            <a:br>
              <a:rPr lang="en-GB" sz="4800" dirty="0" smtClean="0"/>
            </a:br>
            <a:r>
              <a:rPr lang="en-GB" sz="4800" dirty="0" smtClean="0"/>
              <a:t>How many reasons can you come up with…</a:t>
            </a:r>
            <a:endParaRPr lang="en-GB" sz="4800" dirty="0"/>
          </a:p>
        </p:txBody>
      </p:sp>
      <p:sp>
        <p:nvSpPr>
          <p:cNvPr id="7" name="Text Placeholder 2"/>
          <p:cNvSpPr>
            <a:spLocks noGrp="1"/>
          </p:cNvSpPr>
          <p:nvPr>
            <p:ph type="body" idx="1"/>
          </p:nvPr>
        </p:nvSpPr>
        <p:spPr>
          <a:xfrm>
            <a:off x="409448" y="4043363"/>
            <a:ext cx="10703052" cy="1684338"/>
          </a:xfrm>
        </p:spPr>
        <p:txBody>
          <a:bodyPr>
            <a:normAutofit fontScale="92500" lnSpcReduction="10000"/>
          </a:bodyPr>
          <a:lstStyle/>
          <a:p>
            <a:r>
              <a:rPr lang="en-US" dirty="0" smtClean="0"/>
              <a:t>Think of the following:</a:t>
            </a:r>
          </a:p>
          <a:p>
            <a:r>
              <a:rPr lang="en-US" dirty="0" smtClean="0"/>
              <a:t>Jobs</a:t>
            </a:r>
          </a:p>
          <a:p>
            <a:r>
              <a:rPr lang="en-US" dirty="0" smtClean="0"/>
              <a:t>Technology</a:t>
            </a:r>
          </a:p>
          <a:p>
            <a:r>
              <a:rPr lang="en-US" dirty="0" smtClean="0"/>
              <a:t>People</a:t>
            </a:r>
          </a:p>
          <a:p>
            <a:r>
              <a:rPr lang="en-US" dirty="0" smtClean="0"/>
              <a:t>Shopping</a:t>
            </a:r>
            <a:endParaRPr lang="en-US" dirty="0"/>
          </a:p>
        </p:txBody>
      </p:sp>
    </p:spTree>
    <p:extLst>
      <p:ext uri="{BB962C8B-B14F-4D97-AF65-F5344CB8AC3E}">
        <p14:creationId xmlns:p14="http://schemas.microsoft.com/office/powerpoint/2010/main" val="413823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95288" y="274638"/>
            <a:ext cx="8291512" cy="193040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GB" altLang="en-US" sz="4000" smtClean="0"/>
              <a:t>No town or village remains the same for ever.  Over a period of time the following may change:</a:t>
            </a:r>
            <a:endParaRPr lang="en-US" altLang="en-US" sz="4000" dirty="0" smtClean="0"/>
          </a:p>
        </p:txBody>
      </p:sp>
      <p:sp>
        <p:nvSpPr>
          <p:cNvPr id="8" name="Rectangle 3"/>
          <p:cNvSpPr>
            <a:spLocks noGrp="1" noChangeArrowheads="1"/>
          </p:cNvSpPr>
          <p:nvPr>
            <p:ph type="body" idx="1"/>
          </p:nvPr>
        </p:nvSpPr>
        <p:spPr>
          <a:xfrm>
            <a:off x="457200" y="2351313"/>
            <a:ext cx="8229600" cy="3976915"/>
          </a:xfrm>
        </p:spPr>
        <p:txBody>
          <a:bodyPr>
            <a:normAutofit lnSpcReduction="10000"/>
          </a:bodyPr>
          <a:lstStyle/>
          <a:p>
            <a:pPr eaLnBrk="1" hangingPunct="1"/>
            <a:r>
              <a:rPr lang="en-GB" altLang="en-US" dirty="0" smtClean="0"/>
              <a:t>The </a:t>
            </a:r>
            <a:r>
              <a:rPr lang="en-GB" altLang="en-US" b="1" dirty="0" smtClean="0"/>
              <a:t>shape</a:t>
            </a:r>
            <a:r>
              <a:rPr lang="en-GB" altLang="en-US" dirty="0" smtClean="0"/>
              <a:t> of a </a:t>
            </a:r>
            <a:r>
              <a:rPr lang="en-GB" altLang="en-US" dirty="0" smtClean="0"/>
              <a:t>settlement</a:t>
            </a:r>
          </a:p>
          <a:p>
            <a:pPr eaLnBrk="1" hangingPunct="1"/>
            <a:endParaRPr lang="en-GB" altLang="en-US" dirty="0" smtClean="0"/>
          </a:p>
          <a:p>
            <a:pPr eaLnBrk="1" hangingPunct="1"/>
            <a:endParaRPr lang="en-GB" altLang="en-US" dirty="0" smtClean="0"/>
          </a:p>
          <a:p>
            <a:pPr eaLnBrk="1" hangingPunct="1"/>
            <a:r>
              <a:rPr lang="en-GB" altLang="en-US" dirty="0" smtClean="0"/>
              <a:t>The </a:t>
            </a:r>
            <a:r>
              <a:rPr lang="en-GB" altLang="en-US" b="1" dirty="0" smtClean="0"/>
              <a:t>function</a:t>
            </a:r>
            <a:r>
              <a:rPr lang="en-GB" altLang="en-US" dirty="0" smtClean="0"/>
              <a:t> of a </a:t>
            </a:r>
            <a:r>
              <a:rPr lang="en-GB" altLang="en-US" dirty="0" smtClean="0"/>
              <a:t>settlement</a:t>
            </a:r>
          </a:p>
          <a:p>
            <a:pPr eaLnBrk="1" hangingPunct="1"/>
            <a:endParaRPr lang="en-GB" altLang="en-US" dirty="0" smtClean="0"/>
          </a:p>
          <a:p>
            <a:pPr eaLnBrk="1" hangingPunct="1"/>
            <a:endParaRPr lang="en-GB" altLang="en-US" dirty="0" smtClean="0"/>
          </a:p>
          <a:p>
            <a:pPr eaLnBrk="1" hangingPunct="1"/>
            <a:r>
              <a:rPr lang="en-GB" altLang="en-US" dirty="0" smtClean="0"/>
              <a:t>The </a:t>
            </a:r>
            <a:r>
              <a:rPr lang="en-GB" altLang="en-US" b="1" dirty="0" smtClean="0"/>
              <a:t>land use</a:t>
            </a:r>
            <a:r>
              <a:rPr lang="en-GB" altLang="en-US" dirty="0" smtClean="0"/>
              <a:t> of a </a:t>
            </a:r>
            <a:r>
              <a:rPr lang="en-GB" altLang="en-US" dirty="0" smtClean="0"/>
              <a:t>settlement</a:t>
            </a:r>
          </a:p>
          <a:p>
            <a:pPr eaLnBrk="1" hangingPunct="1"/>
            <a:endParaRPr lang="en-GB" altLang="en-US" dirty="0" smtClean="0"/>
          </a:p>
          <a:p>
            <a:pPr eaLnBrk="1" hangingPunct="1"/>
            <a:endParaRPr lang="en-GB" altLang="en-US" dirty="0" smtClean="0"/>
          </a:p>
          <a:p>
            <a:pPr eaLnBrk="1" hangingPunct="1"/>
            <a:r>
              <a:rPr lang="en-GB" altLang="en-US" dirty="0" smtClean="0"/>
              <a:t>The </a:t>
            </a:r>
            <a:r>
              <a:rPr lang="en-GB" altLang="en-US" b="1" dirty="0" smtClean="0"/>
              <a:t>number</a:t>
            </a:r>
            <a:r>
              <a:rPr lang="en-GB" altLang="en-US" dirty="0" smtClean="0"/>
              <a:t> and </a:t>
            </a:r>
            <a:r>
              <a:rPr lang="en-GB" altLang="en-US" b="1" dirty="0" smtClean="0"/>
              <a:t>type</a:t>
            </a:r>
            <a:r>
              <a:rPr lang="en-GB" altLang="en-US" dirty="0" smtClean="0"/>
              <a:t> of people living in the settlement</a:t>
            </a:r>
            <a:endParaRPr lang="en-US" alt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68" y="3104016"/>
            <a:ext cx="3396674" cy="197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23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14"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6" end="6"/>
                                            </p:txEl>
                                          </p:spTgt>
                                        </p:tgtEl>
                                        <p:attrNameLst>
                                          <p:attrName>style.visibility</p:attrName>
                                        </p:attrNameLst>
                                      </p:cBhvr>
                                      <p:to>
                                        <p:strVal val="visible"/>
                                      </p:to>
                                    </p:set>
                                    <p:anim calcmode="discrete" valueType="clr">
                                      <p:cBhvr override="childStyle">
                                        <p:cTn id="21" dur="80"/>
                                        <p:tgtEl>
                                          <p:spTgt spid="8">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6" end="6"/>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6" end="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
                                            <p:txEl>
                                              <p:pRg st="9" end="9"/>
                                            </p:txEl>
                                          </p:spTgt>
                                        </p:tgtEl>
                                        <p:attrNameLst>
                                          <p:attrName>style.visibility</p:attrName>
                                        </p:attrNameLst>
                                      </p:cBhvr>
                                      <p:to>
                                        <p:strVal val="visible"/>
                                      </p:to>
                                    </p:set>
                                    <p:anim calcmode="discrete" valueType="clr">
                                      <p:cBhvr override="childStyle">
                                        <p:cTn id="28" dur="80"/>
                                        <p:tgtEl>
                                          <p:spTgt spid="8">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xEl>
                                              <p:pRg st="9" end="9"/>
                                            </p:txEl>
                                          </p:spTgt>
                                        </p:tgtEl>
                                        <p:attrNameLst>
                                          <p:attrName>fillcolor</p:attrName>
                                        </p:attrNameLst>
                                      </p:cBhvr>
                                      <p:tavLst>
                                        <p:tav tm="0">
                                          <p:val>
                                            <p:clrVal>
                                              <a:schemeClr val="accent2"/>
                                            </p:clrVal>
                                          </p:val>
                                        </p:tav>
                                        <p:tav tm="50000">
                                          <p:val>
                                            <p:clrVal>
                                              <a:schemeClr val="hlink"/>
                                            </p:clrVal>
                                          </p:val>
                                        </p:tav>
                                      </p:tavLst>
                                    </p:anim>
                                    <p:set>
                                      <p:cBhvr>
                                        <p:cTn id="30" dur="80"/>
                                        <p:tgtEl>
                                          <p:spTgt spid="8">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03"/>
            <a:ext cx="7328104" cy="480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396" y="2615971"/>
            <a:ext cx="7038604" cy="438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2"/>
          <p:cNvSpPr>
            <a:spLocks noGrp="1"/>
          </p:cNvSpPr>
          <p:nvPr>
            <p:ph type="body" idx="1"/>
          </p:nvPr>
        </p:nvSpPr>
        <p:spPr>
          <a:xfrm>
            <a:off x="7600822" y="268917"/>
            <a:ext cx="4419727" cy="2135816"/>
          </a:xfrm>
        </p:spPr>
        <p:txBody>
          <a:bodyPr/>
          <a:lstStyle/>
          <a:p>
            <a:r>
              <a:rPr lang="en-US" dirty="0" smtClean="0"/>
              <a:t>SPOT THE DIFFERENCE</a:t>
            </a:r>
          </a:p>
          <a:p>
            <a:endParaRPr lang="en-US" dirty="0"/>
          </a:p>
          <a:p>
            <a:endParaRPr lang="en-US" dirty="0" smtClean="0"/>
          </a:p>
        </p:txBody>
      </p:sp>
    </p:spTree>
    <p:extLst>
      <p:ext uri="{BB962C8B-B14F-4D97-AF65-F5344CB8AC3E}">
        <p14:creationId xmlns:p14="http://schemas.microsoft.com/office/powerpoint/2010/main" val="149051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2"/>
          <p:cNvSpPr txBox="1">
            <a:spLocks/>
          </p:cNvSpPr>
          <p:nvPr/>
        </p:nvSpPr>
        <p:spPr>
          <a:xfrm>
            <a:off x="252412" y="188685"/>
            <a:ext cx="10058402" cy="609600"/>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GB" dirty="0" smtClean="0"/>
              <a:t>Benidorm – </a:t>
            </a:r>
            <a:r>
              <a:rPr lang="en-GB" smtClean="0"/>
              <a:t>Settlement function.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337"/>
            <a:ext cx="60960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924" y="1178605"/>
            <a:ext cx="6004076" cy="450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2"/>
          <p:cNvSpPr txBox="1">
            <a:spLocks/>
          </p:cNvSpPr>
          <p:nvPr/>
        </p:nvSpPr>
        <p:spPr>
          <a:xfrm>
            <a:off x="1898951" y="5885542"/>
            <a:ext cx="1889277" cy="609600"/>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GB" dirty="0" smtClean="0"/>
              <a:t>1930’s</a:t>
            </a:r>
            <a:endParaRPr lang="en-GB" dirty="0"/>
          </a:p>
        </p:txBody>
      </p:sp>
      <p:sp>
        <p:nvSpPr>
          <p:cNvPr id="7" name="Title 12"/>
          <p:cNvSpPr txBox="1">
            <a:spLocks/>
          </p:cNvSpPr>
          <p:nvPr/>
        </p:nvSpPr>
        <p:spPr>
          <a:xfrm>
            <a:off x="8421536" y="5885542"/>
            <a:ext cx="1889277" cy="609600"/>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GB" dirty="0" smtClean="0"/>
              <a:t>1980’s</a:t>
            </a:r>
            <a:endParaRPr lang="en-GB" dirty="0"/>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61950"/>
            <a:ext cx="10058402" cy="1219200"/>
          </a:xfrm>
        </p:spPr>
        <p:txBody>
          <a:bodyPr/>
          <a:lstStyle/>
          <a:p>
            <a:r>
              <a:rPr lang="en-GB" dirty="0" smtClean="0"/>
              <a:t>Role Play</a:t>
            </a:r>
            <a:endParaRPr lang="en-GB" dirty="0"/>
          </a:p>
        </p:txBody>
      </p:sp>
      <p:sp>
        <p:nvSpPr>
          <p:cNvPr id="3" name="Text Placeholder 2"/>
          <p:cNvSpPr>
            <a:spLocks noGrp="1"/>
          </p:cNvSpPr>
          <p:nvPr>
            <p:ph type="body" idx="1"/>
          </p:nvPr>
        </p:nvSpPr>
        <p:spPr>
          <a:xfrm>
            <a:off x="3441573" y="871538"/>
            <a:ext cx="4956048" cy="823912"/>
          </a:xfrm>
        </p:spPr>
        <p:txBody>
          <a:bodyPr/>
          <a:lstStyle/>
          <a:p>
            <a:r>
              <a:rPr lang="en-GB" dirty="0" smtClean="0"/>
              <a:t>In groups of FOUR</a:t>
            </a:r>
          </a:p>
          <a:p>
            <a:r>
              <a:rPr lang="en-GB" dirty="0" smtClean="0"/>
              <a:t> </a:t>
            </a:r>
            <a:endParaRPr lang="en-GB" dirty="0"/>
          </a:p>
        </p:txBody>
      </p:sp>
      <p:sp>
        <p:nvSpPr>
          <p:cNvPr id="4" name="Content Placeholder 3"/>
          <p:cNvSpPr>
            <a:spLocks noGrp="1"/>
          </p:cNvSpPr>
          <p:nvPr>
            <p:ph sz="half" idx="2"/>
          </p:nvPr>
        </p:nvSpPr>
        <p:spPr>
          <a:xfrm>
            <a:off x="1107948" y="1666875"/>
            <a:ext cx="10083927" cy="4467225"/>
          </a:xfrm>
        </p:spPr>
        <p:txBody>
          <a:bodyPr>
            <a:normAutofit fontScale="92500" lnSpcReduction="10000"/>
          </a:bodyPr>
          <a:lstStyle/>
          <a:p>
            <a:pPr marL="0" indent="0">
              <a:buNone/>
            </a:pPr>
            <a:r>
              <a:rPr lang="en-GB" dirty="0" smtClean="0"/>
              <a:t>Describe who you are.</a:t>
            </a:r>
          </a:p>
          <a:p>
            <a:pPr marL="0" indent="0">
              <a:buNone/>
            </a:pPr>
            <a:r>
              <a:rPr lang="en-GB" dirty="0" smtClean="0"/>
              <a:t>Describe what changes you have seen to your town.</a:t>
            </a:r>
          </a:p>
          <a:p>
            <a:pPr marL="0" indent="0">
              <a:buNone/>
            </a:pPr>
            <a:r>
              <a:rPr lang="en-GB" dirty="0" smtClean="0"/>
              <a:t>Describe how this would make you feel.</a:t>
            </a:r>
          </a:p>
          <a:p>
            <a:pPr marL="0" indent="0">
              <a:buNone/>
            </a:pPr>
            <a:r>
              <a:rPr lang="en-GB" dirty="0" smtClean="0"/>
              <a:t>Explain why these changes occurred.</a:t>
            </a:r>
          </a:p>
          <a:p>
            <a:pPr marL="0" indent="0">
              <a:buNone/>
            </a:pPr>
            <a:endParaRPr lang="en-GB" dirty="0"/>
          </a:p>
          <a:p>
            <a:pPr marL="0" indent="0">
              <a:buNone/>
            </a:pPr>
            <a:r>
              <a:rPr lang="en-GB" dirty="0" smtClean="0"/>
              <a:t>EXAMPLE: “Hello, I am Manuel, I am from the beautiful city of Benidorm, in the 1930’s my village was beautiful but I had no work, by the 1950’s this changed with all the tourists, I had plenty of work and there were lots of new Hotels to employ me BUT my beautiful village had become a large… </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325" y="36195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36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65" y="989369"/>
            <a:ext cx="5632450" cy="450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205" y="1016001"/>
            <a:ext cx="5981023" cy="448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59314" y="5732920"/>
            <a:ext cx="6096000" cy="646331"/>
          </a:xfrm>
          <a:prstGeom prst="rect">
            <a:avLst/>
          </a:prstGeom>
        </p:spPr>
        <p:txBody>
          <a:bodyPr>
            <a:spAutoFit/>
          </a:bodyPr>
          <a:lstStyle/>
          <a:p>
            <a:r>
              <a:rPr lang="en-GB" altLang="en-US" dirty="0">
                <a:hlinkClick r:id="rId4"/>
              </a:rPr>
              <a:t>http://news.bbc.co.uk/local/kent/hi/people_and_places/history/newsid_9137000/9137047.stm</a:t>
            </a:r>
            <a:endParaRPr lang="en-GB" altLang="en-US" dirty="0"/>
          </a:p>
        </p:txBody>
      </p:sp>
      <p:sp>
        <p:nvSpPr>
          <p:cNvPr id="8" name="Title 12"/>
          <p:cNvSpPr txBox="1">
            <a:spLocks/>
          </p:cNvSpPr>
          <p:nvPr/>
        </p:nvSpPr>
        <p:spPr>
          <a:xfrm>
            <a:off x="252412" y="188685"/>
            <a:ext cx="10058402" cy="609600"/>
          </a:xfrm>
          <a:prstGeom prst="rect">
            <a:avLst/>
          </a:prstGeom>
        </p:spPr>
        <p:txBody>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GB" dirty="0" smtClean="0"/>
              <a:t>Dartford – Settlement Change.</a:t>
            </a:r>
            <a:endParaRPr lang="en-GB" dirty="0"/>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Benidorm</a:t>
            </a:r>
            <a:endParaRPr lang="en-GB" dirty="0"/>
          </a:p>
        </p:txBody>
      </p:sp>
      <p:sp>
        <p:nvSpPr>
          <p:cNvPr id="4" name="Content Placeholder 3"/>
          <p:cNvSpPr>
            <a:spLocks noGrp="1"/>
          </p:cNvSpPr>
          <p:nvPr>
            <p:ph sz="half" idx="2"/>
          </p:nvPr>
        </p:nvSpPr>
        <p:spPr>
          <a:xfrm>
            <a:off x="1057275" y="1552575"/>
            <a:ext cx="10144125" cy="4819650"/>
          </a:xfrm>
        </p:spPr>
        <p:txBody>
          <a:bodyPr>
            <a:normAutofit fontScale="62500" lnSpcReduction="20000"/>
          </a:bodyPr>
          <a:lstStyle/>
          <a:p>
            <a:r>
              <a:rPr lang="en-GB" dirty="0" smtClean="0"/>
              <a:t>Pretend you are someone born in Benidorm (Spain). You have seen many changes to your little village.</a:t>
            </a:r>
          </a:p>
          <a:p>
            <a:r>
              <a:rPr lang="en-GB" dirty="0" smtClean="0"/>
              <a:t>In the 1930’s it was a small fishing village with just a few hundred living there. It had beautiful beaches and very few tourists.</a:t>
            </a:r>
          </a:p>
          <a:p>
            <a:r>
              <a:rPr lang="en-GB" dirty="0" smtClean="0"/>
              <a:t>By the 1970’s it had been turned into a huge tourist town. Thousands of people visited each year, huge hotels had to be built.</a:t>
            </a:r>
          </a:p>
          <a:p>
            <a:r>
              <a:rPr lang="en-GB" dirty="0" smtClean="0"/>
              <a:t>By the 1990’s the tourists had stopped turning up. </a:t>
            </a:r>
          </a:p>
          <a:p>
            <a:endParaRPr lang="en-GB" dirty="0"/>
          </a:p>
          <a:p>
            <a:pPr marL="0" indent="0">
              <a:buNone/>
            </a:pPr>
            <a:r>
              <a:rPr lang="en-GB" dirty="0" smtClean="0"/>
              <a:t>You need to have someone pretending to be;</a:t>
            </a:r>
          </a:p>
          <a:p>
            <a:pPr>
              <a:buFontTx/>
              <a:buChar char="-"/>
            </a:pPr>
            <a:r>
              <a:rPr lang="en-GB" dirty="0" smtClean="0"/>
              <a:t>A villager (What was Benidorm in the 1930’s, how would you feel in 1970?)</a:t>
            </a:r>
          </a:p>
          <a:p>
            <a:pPr>
              <a:buFontTx/>
              <a:buChar char="-"/>
            </a:pPr>
            <a:r>
              <a:rPr lang="en-GB" dirty="0" smtClean="0"/>
              <a:t>A Hotel owner (Are the changes a good thing for you?)</a:t>
            </a:r>
          </a:p>
          <a:p>
            <a:pPr>
              <a:buFontTx/>
              <a:buChar char="-"/>
            </a:pPr>
            <a:r>
              <a:rPr lang="en-GB" dirty="0" smtClean="0"/>
              <a:t>A tourist (Why might you have stopped going (Hint: You could go elsewhere)</a:t>
            </a:r>
          </a:p>
          <a:p>
            <a:pPr>
              <a:buFontTx/>
              <a:buChar char="-"/>
            </a:pPr>
            <a:r>
              <a:rPr lang="en-GB" dirty="0" smtClean="0"/>
              <a:t>A builder (Why would you be happy in 1970 but not as happy in 1990)</a:t>
            </a:r>
          </a:p>
          <a:p>
            <a:pPr marL="0" indent="0">
              <a:buNone/>
            </a:pPr>
            <a:endParaRPr lang="en-GB" dirty="0" smtClean="0"/>
          </a:p>
          <a:p>
            <a:pPr marL="0" indent="0" algn="ctr">
              <a:buNone/>
            </a:pPr>
            <a:endParaRPr lang="en-GB" dirty="0"/>
          </a:p>
        </p:txBody>
      </p:sp>
    </p:spTree>
    <p:extLst>
      <p:ext uri="{BB962C8B-B14F-4D97-AF65-F5344CB8AC3E}">
        <p14:creationId xmlns:p14="http://schemas.microsoft.com/office/powerpoint/2010/main" val="220424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TS103431377</Template>
  <TotalTime>0</TotalTime>
  <Words>802</Words>
  <Application>Microsoft Office PowerPoint</Application>
  <PresentationFormat>Custom</PresentationFormat>
  <Paragraphs>73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TS103431377</vt:lpstr>
      <vt:lpstr>WALT: Understand why Settlements change with time </vt:lpstr>
      <vt:lpstr>WALT: Understand why Settlements change with time.</vt:lpstr>
      <vt:lpstr>Discuss why you think these villages would have changed over the last 100 years?  How many reasons can you come up with…</vt:lpstr>
      <vt:lpstr>PowerPoint Presentation</vt:lpstr>
      <vt:lpstr>PowerPoint Presentation</vt:lpstr>
      <vt:lpstr>PowerPoint Presentation</vt:lpstr>
      <vt:lpstr>Role Play</vt:lpstr>
      <vt:lpstr>PowerPoint Presentation</vt:lpstr>
      <vt:lpstr>Benidorm</vt:lpstr>
      <vt:lpstr>Greenwich</vt:lpstr>
      <vt:lpstr>Welsh Village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2014-03-01T19:43:51Z</dcterms:created>
  <dcterms:modified xsi:type="dcterms:W3CDTF">2014-03-01T23:42:51Z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