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93297F-9D19-4B20-A991-E128B8515A40}" type="datetimeFigureOut">
              <a:rPr lang="en-GB" smtClean="0"/>
              <a:t>09/02/2014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C2AE16E-0713-4954-966C-00ADED4F4AD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Settlement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1217142" y="2751573"/>
            <a:ext cx="6339016" cy="2582562"/>
          </a:xfrm>
          <a:custGeom>
            <a:avLst/>
            <a:gdLst>
              <a:gd name="connsiteX0" fmla="*/ 0 w 6339016"/>
              <a:gd name="connsiteY0" fmla="*/ 0 h 2582562"/>
              <a:gd name="connsiteX1" fmla="*/ 1396313 w 6339016"/>
              <a:gd name="connsiteY1" fmla="*/ 1087394 h 2582562"/>
              <a:gd name="connsiteX2" fmla="*/ 4399005 w 6339016"/>
              <a:gd name="connsiteY2" fmla="*/ 1334529 h 2582562"/>
              <a:gd name="connsiteX3" fmla="*/ 6339016 w 6339016"/>
              <a:gd name="connsiteY3" fmla="*/ 2570205 h 2582562"/>
              <a:gd name="connsiteX4" fmla="*/ 6339016 w 6339016"/>
              <a:gd name="connsiteY4" fmla="*/ 2570205 h 2582562"/>
              <a:gd name="connsiteX5" fmla="*/ 6339016 w 6339016"/>
              <a:gd name="connsiteY5" fmla="*/ 2582562 h 25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9016" h="2582562">
                <a:moveTo>
                  <a:pt x="0" y="0"/>
                </a:moveTo>
                <a:cubicBezTo>
                  <a:pt x="331573" y="432486"/>
                  <a:pt x="663146" y="864973"/>
                  <a:pt x="1396313" y="1087394"/>
                </a:cubicBezTo>
                <a:cubicBezTo>
                  <a:pt x="2129480" y="1309815"/>
                  <a:pt x="3575221" y="1087394"/>
                  <a:pt x="4399005" y="1334529"/>
                </a:cubicBezTo>
                <a:cubicBezTo>
                  <a:pt x="5222789" y="1581664"/>
                  <a:pt x="6339016" y="2570205"/>
                  <a:pt x="6339016" y="2570205"/>
                </a:cubicBezTo>
                <a:lnTo>
                  <a:pt x="6339016" y="2570205"/>
                </a:lnTo>
                <a:lnTo>
                  <a:pt x="6339016" y="2582562"/>
                </a:lnTo>
              </a:path>
            </a:pathLst>
          </a:cu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218543">
            <a:off x="1353771" y="369652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1128800">
            <a:off x="2403178" y="292381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13431" y="306315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207669">
            <a:off x="4062614" y="3063153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207669">
            <a:off x="4901029" y="314285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274178">
            <a:off x="5743100" y="334322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2057034">
            <a:off x="6559618" y="376262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484770">
            <a:off x="7287726" y="430419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2484770">
            <a:off x="6373009" y="491395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864006">
            <a:off x="5647354" y="451717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613520">
            <a:off x="4826169" y="421289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21417836">
            <a:off x="3964861" y="418262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86271">
            <a:off x="3196722" y="415371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452481">
            <a:off x="2239142" y="407240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3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276872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Church with a Tower</a:t>
            </a:r>
          </a:p>
          <a:p>
            <a:r>
              <a:rPr lang="en-GB" dirty="0" smtClean="0"/>
              <a:t>Church with a Spire</a:t>
            </a:r>
          </a:p>
          <a:p>
            <a:r>
              <a:rPr lang="en-GB" dirty="0" smtClean="0"/>
              <a:t>Caravan Site</a:t>
            </a:r>
          </a:p>
          <a:p>
            <a:r>
              <a:rPr lang="en-GB" dirty="0" smtClean="0"/>
              <a:t>Lighthouse</a:t>
            </a:r>
          </a:p>
          <a:p>
            <a:r>
              <a:rPr lang="en-GB" dirty="0" smtClean="0"/>
              <a:t>Golf Course</a:t>
            </a:r>
          </a:p>
          <a:p>
            <a:r>
              <a:rPr lang="en-GB" dirty="0" smtClean="0"/>
              <a:t>Wooded Area</a:t>
            </a:r>
          </a:p>
          <a:p>
            <a:r>
              <a:rPr lang="en-GB" dirty="0" smtClean="0"/>
              <a:t>Parking</a:t>
            </a:r>
          </a:p>
          <a:p>
            <a:r>
              <a:rPr lang="en-GB" dirty="0" smtClean="0"/>
              <a:t>Information Centre</a:t>
            </a:r>
          </a:p>
          <a:p>
            <a:r>
              <a:rPr lang="en-GB" dirty="0" smtClean="0"/>
              <a:t>Windmill</a:t>
            </a:r>
          </a:p>
          <a:p>
            <a:r>
              <a:rPr lang="en-GB" dirty="0" smtClean="0"/>
              <a:t>Historical Site</a:t>
            </a:r>
          </a:p>
          <a:p>
            <a:r>
              <a:rPr lang="en-GB" dirty="0" smtClean="0"/>
              <a:t>Picnic Area</a:t>
            </a:r>
          </a:p>
          <a:p>
            <a:r>
              <a:rPr lang="en-GB" dirty="0" smtClean="0"/>
              <a:t>Airport</a:t>
            </a:r>
          </a:p>
          <a:p>
            <a:r>
              <a:rPr lang="en-GB" dirty="0" smtClean="0"/>
              <a:t>Bus Stop</a:t>
            </a:r>
          </a:p>
          <a:p>
            <a:r>
              <a:rPr lang="en-GB" dirty="0" smtClean="0"/>
              <a:t>Hospital</a:t>
            </a:r>
          </a:p>
          <a:p>
            <a:r>
              <a:rPr lang="en-GB" dirty="0" smtClean="0"/>
              <a:t>First Aid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209" y="836712"/>
            <a:ext cx="7848600" cy="90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OS MAP BINGO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1815" y="2276871"/>
            <a:ext cx="252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Marina</a:t>
            </a:r>
          </a:p>
          <a:p>
            <a:r>
              <a:rPr lang="en-GB" dirty="0" smtClean="0"/>
              <a:t>Sailing</a:t>
            </a:r>
          </a:p>
          <a:p>
            <a:r>
              <a:rPr lang="en-GB" dirty="0" smtClean="0"/>
              <a:t>Restrooms</a:t>
            </a:r>
          </a:p>
          <a:p>
            <a:r>
              <a:rPr lang="en-GB" dirty="0" smtClean="0"/>
              <a:t>Recycling</a:t>
            </a:r>
          </a:p>
          <a:p>
            <a:r>
              <a:rPr lang="en-GB" dirty="0" smtClean="0"/>
              <a:t>Post Office</a:t>
            </a:r>
          </a:p>
          <a:p>
            <a:r>
              <a:rPr lang="en-GB" dirty="0" smtClean="0"/>
              <a:t>Public House</a:t>
            </a:r>
          </a:p>
          <a:p>
            <a:r>
              <a:rPr lang="en-GB" dirty="0" smtClean="0"/>
              <a:t>Golf Course</a:t>
            </a:r>
          </a:p>
          <a:p>
            <a:r>
              <a:rPr lang="en-GB" dirty="0" smtClean="0"/>
              <a:t>Railway Station</a:t>
            </a:r>
          </a:p>
          <a:p>
            <a:r>
              <a:rPr lang="en-GB" dirty="0" smtClean="0"/>
              <a:t>Motorway</a:t>
            </a:r>
          </a:p>
          <a:p>
            <a:r>
              <a:rPr lang="en-GB" dirty="0" smtClean="0"/>
              <a:t>Footpath</a:t>
            </a:r>
          </a:p>
          <a:p>
            <a:r>
              <a:rPr lang="en-GB" dirty="0" smtClean="0"/>
              <a:t>Footbridge</a:t>
            </a:r>
          </a:p>
          <a:p>
            <a:r>
              <a:rPr lang="en-GB" dirty="0" smtClean="0"/>
              <a:t>Quarry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18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 Settlement.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4" y="2204864"/>
            <a:ext cx="7247640" cy="377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5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Cities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48792" cy="38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Nucleated Settlement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4077072"/>
            <a:ext cx="5328592" cy="0"/>
          </a:xfrm>
          <a:prstGeom prst="line">
            <a:avLst/>
          </a:prstGeom>
          <a:ln w="180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5976" y="2204864"/>
            <a:ext cx="0" cy="3744416"/>
          </a:xfrm>
          <a:prstGeom prst="line">
            <a:avLst/>
          </a:prstGeom>
          <a:ln w="180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201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29959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60996" y="2850703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5052947" y="3511060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4526254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4526254" y="2843727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60996" y="4876579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059832" y="4282531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39671" y="4292215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50001" y="4292215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526254" y="4828007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118052" y="4282531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Town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59139" cy="44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Resort Settlement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549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Hamlet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97" y="1815394"/>
            <a:ext cx="6696744" cy="44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1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0000"/>
                </a:solidFill>
              </a:rPr>
              <a:t>WALT: What have we learnt about settlements?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2300064"/>
          </a:xfrm>
        </p:spPr>
        <p:txBody>
          <a:bodyPr>
            <a:normAutofit/>
          </a:bodyPr>
          <a:lstStyle/>
          <a:p>
            <a:r>
              <a:rPr lang="en-GB" dirty="0"/>
              <a:t>Level 3 – List the features of a good settlement location</a:t>
            </a:r>
          </a:p>
          <a:p>
            <a:r>
              <a:rPr lang="en-GB" dirty="0"/>
              <a:t>Level 4 – Describe the features of a settlement</a:t>
            </a:r>
          </a:p>
          <a:p>
            <a:r>
              <a:rPr lang="en-GB" dirty="0"/>
              <a:t>Level 5 – Explain your choice. 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8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357"/>
          <a:stretch/>
        </p:blipFill>
        <p:spPr>
          <a:xfrm>
            <a:off x="107504" y="404664"/>
            <a:ext cx="4752359" cy="267758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8" y="3501008"/>
            <a:ext cx="460851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84" y="3861048"/>
            <a:ext cx="4453305" cy="27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7308"/>
            <a:ext cx="4494618" cy="26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493079" y="4017351"/>
            <a:ext cx="366783" cy="3918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84226" y="570604"/>
            <a:ext cx="366783" cy="3918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4676471" y="692696"/>
            <a:ext cx="366783" cy="3918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04030" y="5733256"/>
            <a:ext cx="366783" cy="3918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1622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</TotalTime>
  <Words>102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Linear Settlement</vt:lpstr>
      <vt:lpstr>Port Settlement.</vt:lpstr>
      <vt:lpstr>Capital Cities</vt:lpstr>
      <vt:lpstr>Nucleated Settlement</vt:lpstr>
      <vt:lpstr>Large Town</vt:lpstr>
      <vt:lpstr>Resort Settlement</vt:lpstr>
      <vt:lpstr>Hamlet</vt:lpstr>
      <vt:lpstr>WALT: What have we learnt about settlements?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Settlement</dc:title>
  <dc:creator>CJW</dc:creator>
  <cp:lastModifiedBy>CJW</cp:lastModifiedBy>
  <cp:revision>4</cp:revision>
  <dcterms:created xsi:type="dcterms:W3CDTF">2014-02-09T17:10:42Z</dcterms:created>
  <dcterms:modified xsi:type="dcterms:W3CDTF">2014-02-09T18:50:22Z</dcterms:modified>
</cp:coreProperties>
</file>