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258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895C-5EEA-47D8-BD13-B89E775F36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82B2-B9A4-4118-B30D-A6491DE2E7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51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8028-996B-4C07-B561-B4EE195B3A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D067-E8F2-4BC1-91FC-C8BA5A9CA5D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6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04EB-83B8-40DE-AE10-0C15704EEC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CFD8-ABBA-4713-9068-E4F0D58804E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7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E2EF-D35E-444D-AAE4-7D6D8536C9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E9EC-8407-4974-8B70-66E0BD2EE2B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D4F4-301E-4E5F-8196-54481271FE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C554-3B56-4F40-9CAA-0DC1A25AB3F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0525-AD1C-4AA6-952D-BE70395D1C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16A1-8E21-46C9-AF11-A8E2143426E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A064-1A5E-479C-B080-4AFD2E5D05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6909-8BD8-4022-9026-D11FFFA15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28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2402-BF20-4FED-8AD5-01604EEDF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E60D-F2C3-46D3-BBE5-B4433F50A10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7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2F88-3B70-477E-8D57-DD5F403042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0921B-7458-40DD-88E7-E404D0D7D57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6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521-6FAB-4311-BCC2-6FE22E8901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C4F1-CE51-467E-A821-79FE141D8E2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13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18A8-ED91-4D20-8CD8-1D9F072C24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DEA0-836B-47F1-A941-4D0FF3C0D7F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4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3B2D52-FE04-4E25-A49B-6AC1891ACE4E}" type="datetimeFigureOut">
              <a:rPr lang="en-GB" smtClean="0"/>
              <a:t>02/02/2014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1F8AD6-9E78-4CE2-984E-6B0B87BA614F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C48711-6353-4388-910B-97255C9DA8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D4A9E-06AC-4B14-9992-A180278DBD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WALT: Identify the function of a Settlement…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What can you remember from last week about Hierarchy. What goes at the bottom, what goes on the top. Write as much as you can remember on the White Boards.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411760" y="3284984"/>
            <a:ext cx="4032448" cy="28803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Settlement</a:t>
            </a: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1217142" y="2751573"/>
            <a:ext cx="6339016" cy="2582562"/>
          </a:xfrm>
          <a:custGeom>
            <a:avLst/>
            <a:gdLst>
              <a:gd name="connsiteX0" fmla="*/ 0 w 6339016"/>
              <a:gd name="connsiteY0" fmla="*/ 0 h 2582562"/>
              <a:gd name="connsiteX1" fmla="*/ 1396313 w 6339016"/>
              <a:gd name="connsiteY1" fmla="*/ 1087394 h 2582562"/>
              <a:gd name="connsiteX2" fmla="*/ 4399005 w 6339016"/>
              <a:gd name="connsiteY2" fmla="*/ 1334529 h 2582562"/>
              <a:gd name="connsiteX3" fmla="*/ 6339016 w 6339016"/>
              <a:gd name="connsiteY3" fmla="*/ 2570205 h 2582562"/>
              <a:gd name="connsiteX4" fmla="*/ 6339016 w 6339016"/>
              <a:gd name="connsiteY4" fmla="*/ 2570205 h 2582562"/>
              <a:gd name="connsiteX5" fmla="*/ 6339016 w 6339016"/>
              <a:gd name="connsiteY5" fmla="*/ 2582562 h 258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9016" h="2582562">
                <a:moveTo>
                  <a:pt x="0" y="0"/>
                </a:moveTo>
                <a:cubicBezTo>
                  <a:pt x="331573" y="432486"/>
                  <a:pt x="663146" y="864973"/>
                  <a:pt x="1396313" y="1087394"/>
                </a:cubicBezTo>
                <a:cubicBezTo>
                  <a:pt x="2129480" y="1309815"/>
                  <a:pt x="3575221" y="1087394"/>
                  <a:pt x="4399005" y="1334529"/>
                </a:cubicBezTo>
                <a:cubicBezTo>
                  <a:pt x="5222789" y="1581664"/>
                  <a:pt x="6339016" y="2570205"/>
                  <a:pt x="6339016" y="2570205"/>
                </a:cubicBezTo>
                <a:lnTo>
                  <a:pt x="6339016" y="2570205"/>
                </a:lnTo>
                <a:lnTo>
                  <a:pt x="6339016" y="2582562"/>
                </a:lnTo>
              </a:path>
            </a:pathLst>
          </a:cu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218543">
            <a:off x="1353771" y="369652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 rot="1128800">
            <a:off x="2403178" y="292381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13431" y="306315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207669">
            <a:off x="4062614" y="3063153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207669">
            <a:off x="4901029" y="314285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274178">
            <a:off x="5743100" y="334322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2057034">
            <a:off x="6559618" y="376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2484770">
            <a:off x="7287726" y="430419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2484770">
            <a:off x="6373009" y="491395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 rot="1864006">
            <a:off x="5647354" y="4517179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613520">
            <a:off x="4826169" y="421289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21417836">
            <a:off x="3964861" y="418262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86271">
            <a:off x="3196722" y="415371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452481">
            <a:off x="2239142" y="4072406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Settlement.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4" y="2204864"/>
            <a:ext cx="7247640" cy="3775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5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Cities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48792" cy="385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Nucleated Settlement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4077072"/>
            <a:ext cx="5328592" cy="0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55976" y="2204864"/>
            <a:ext cx="0" cy="3744416"/>
          </a:xfrm>
          <a:prstGeom prst="line">
            <a:avLst/>
          </a:prstGeom>
          <a:ln w="1809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48201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29959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60996" y="2850703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5052947" y="3511060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5400000">
            <a:off x="4526254" y="3507538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5400000">
            <a:off x="4526254" y="284372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0996" y="4876579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05983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3967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50001" y="4292215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526254" y="4828007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118052" y="4282531"/>
            <a:ext cx="413076" cy="4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3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Town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59139" cy="446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Resort Settlement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549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Hamlet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97" y="1815394"/>
            <a:ext cx="6696744" cy="44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ierarch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8594" r="6268" b="33582"/>
          <a:stretch>
            <a:fillRect/>
          </a:stretch>
        </p:blipFill>
        <p:spPr>
          <a:xfrm>
            <a:off x="755576" y="260648"/>
            <a:ext cx="7008770" cy="639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3456753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481963"/>
            <a:ext cx="15841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66423" y="3789040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703748"/>
            <a:ext cx="15841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997267" y="5888414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17467" y="2132856"/>
            <a:ext cx="15841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03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andara" panose="020E0502030303020204" pitchFamily="34" charset="0"/>
              </a:rPr>
              <a:t>WALT: Identify the functions of Settlements. 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7854696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latin typeface="Candara" panose="020E0502030303020204" pitchFamily="34" charset="0"/>
              </a:rPr>
              <a:t>WILFS</a:t>
            </a:r>
          </a:p>
          <a:p>
            <a:pPr algn="l"/>
            <a:r>
              <a:rPr lang="en-GB" dirty="0" smtClean="0">
                <a:latin typeface="Candara" panose="020E0502030303020204" pitchFamily="34" charset="0"/>
              </a:rPr>
              <a:t>3 - A List of the functions of a Settlement</a:t>
            </a:r>
          </a:p>
          <a:p>
            <a:pPr algn="l"/>
            <a:r>
              <a:rPr lang="en-GB" dirty="0" smtClean="0">
                <a:latin typeface="Candara" panose="020E0502030303020204" pitchFamily="34" charset="0"/>
              </a:rPr>
              <a:t>4 – A description of the functions of a Settlement</a:t>
            </a:r>
          </a:p>
          <a:p>
            <a:pPr algn="l"/>
            <a:r>
              <a:rPr lang="en-GB" dirty="0" smtClean="0">
                <a:latin typeface="Candara" panose="020E0502030303020204" pitchFamily="34" charset="0"/>
              </a:rPr>
              <a:t>5 – Explain the function of a Settlement 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Settlement.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816424" cy="285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9149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Settlement.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2164"/>
            <a:ext cx="4320480" cy="227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92502"/>
            <a:ext cx="5726088" cy="24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Resort Settlement.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1268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Settlement.</a:t>
            </a:r>
            <a:endParaRPr lang="en-GB" dirty="0"/>
          </a:p>
        </p:txBody>
      </p:sp>
      <p:pic>
        <p:nvPicPr>
          <p:cNvPr id="1026" name="Picture 2" descr="http://www.westminsterhotel.co.uk/images/site_imgs/market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1" y="2132856"/>
            <a:ext cx="4163616" cy="31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00379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i01.i.aliimg.com/photo/v0/402656979/Got_business_on_china_SEAPORT_SUPPLY_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14950"/>
            <a:ext cx="2015703" cy="143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71438" y="5357813"/>
            <a:ext cx="2357437" cy="1214437"/>
          </a:xfrm>
          <a:prstGeom prst="wedgeRoundRectCallout">
            <a:avLst>
              <a:gd name="adj1" fmla="val 72904"/>
              <a:gd name="adj2" fmla="val -27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374" y="54273"/>
            <a:ext cx="5153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ndara" panose="020E0502030303020204" pitchFamily="34" charset="0"/>
              </a:rPr>
              <a:t>Settlement Functions</a:t>
            </a:r>
          </a:p>
        </p:txBody>
      </p:sp>
      <p:pic>
        <p:nvPicPr>
          <p:cNvPr id="11268" name="Picture 4" descr="http://www.travelinsured.co.uk/images/fami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71480"/>
            <a:ext cx="214314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www.matlockminiatures.com/_RefFiles/Dolls%20House%20Market%20St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7224" y="2071678"/>
            <a:ext cx="2021900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://image.shutterstock.com/display_pic_with_logo/55550/55550,1250179535,1/stock-photo-industrial-workers-people-isolated-over-white-background-35206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100" y="3571876"/>
            <a:ext cx="2122446" cy="171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ular Callout 9"/>
          <p:cNvSpPr/>
          <p:nvPr/>
        </p:nvSpPr>
        <p:spPr>
          <a:xfrm>
            <a:off x="2286000" y="642938"/>
            <a:ext cx="2357438" cy="1214437"/>
          </a:xfrm>
          <a:prstGeom prst="wedgeRoundRectCallout">
            <a:avLst>
              <a:gd name="adj1" fmla="val -69318"/>
              <a:gd name="adj2" fmla="val 326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2227263" y="773113"/>
            <a:ext cx="2500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I live in a __________. This is where people come from other places to relax and enjoy themselves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2875" y="2214563"/>
            <a:ext cx="2357438" cy="1214437"/>
          </a:xfrm>
          <a:prstGeom prst="wedgeRoundRectCallout">
            <a:avLst>
              <a:gd name="adj1" fmla="val 92297"/>
              <a:gd name="adj2" fmla="val 30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71438" y="2344738"/>
            <a:ext cx="2500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I live in a __________ town. My husband runs a farm. This is where we come to buy and sell things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214563" y="3857625"/>
            <a:ext cx="2357437" cy="1214438"/>
          </a:xfrm>
          <a:prstGeom prst="wedgeRoundRectCallout">
            <a:avLst>
              <a:gd name="adj1" fmla="val -61090"/>
              <a:gd name="adj2" fmla="val -4377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160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2143125" y="4095750"/>
            <a:ext cx="2500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I live in a __________ town. I use things produced by farmers to make things</a:t>
            </a:r>
          </a:p>
        </p:txBody>
      </p:sp>
      <p:sp>
        <p:nvSpPr>
          <p:cNvPr id="2062" name="TextBox 15"/>
          <p:cNvSpPr txBox="1">
            <a:spLocks noChangeArrowheads="1"/>
          </p:cNvSpPr>
          <p:nvPr/>
        </p:nvSpPr>
        <p:spPr bwMode="auto">
          <a:xfrm>
            <a:off x="0" y="5487988"/>
            <a:ext cx="25003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I live in a __________ town. This is where people and goods leave our country and arrive from other places</a:t>
            </a:r>
          </a:p>
        </p:txBody>
      </p:sp>
      <p:sp>
        <p:nvSpPr>
          <p:cNvPr id="2063" name="TextBox 17"/>
          <p:cNvSpPr txBox="1">
            <a:spLocks noChangeArrowheads="1"/>
          </p:cNvSpPr>
          <p:nvPr/>
        </p:nvSpPr>
        <p:spPr bwMode="auto">
          <a:xfrm>
            <a:off x="4549775" y="515938"/>
            <a:ext cx="4378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Choose the appropriate function from the following for each of the settlements being described to the left: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>
                <a:solidFill>
                  <a:prstClr val="black"/>
                </a:solidFill>
                <a:latin typeface="Candara" pitchFamily="34" charset="0"/>
              </a:rPr>
              <a:t>Holiday Resort;    Market;    Industrial;    Port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400" b="1">
              <a:solidFill>
                <a:prstClr val="black"/>
              </a:solidFill>
              <a:latin typeface="Candar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>
                <a:solidFill>
                  <a:prstClr val="black"/>
                </a:solidFill>
                <a:latin typeface="Candara" pitchFamily="34" charset="0"/>
              </a:rPr>
              <a:t>2. A settlement indicator is a person or object that shows us the function of a settlement. Complete the table for what you think are most likely to find the following indicators (the answer might be for all of them)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643438" y="3003550"/>
          <a:ext cx="4176713" cy="3236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147"/>
                <a:gridCol w="936160"/>
                <a:gridCol w="720123"/>
                <a:gridCol w="720123"/>
                <a:gridCol w="936160"/>
              </a:tblGrid>
              <a:tr h="370949">
                <a:tc>
                  <a:txBody>
                    <a:bodyPr/>
                    <a:lstStyle/>
                    <a:p>
                      <a:pPr algn="ctr"/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Industrial 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Port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Resort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Market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FACTORY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FUNFAIR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HOUSES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MARKET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SHOPS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37094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DOCKS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</a:tr>
              <a:tr h="64026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COAL MINE</a:t>
                      </a:r>
                      <a:endParaRPr lang="en-GB" sz="1400" b="1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4" marR="91444" marT="45733" marB="45733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91444" marR="91444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2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say, We Pay.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without using the actual words the picture to the person in the hot seat…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9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</TotalTime>
  <Words>290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Flow</vt:lpstr>
      <vt:lpstr>Office Theme</vt:lpstr>
      <vt:lpstr>WALT: Identify the function of a Settlement…</vt:lpstr>
      <vt:lpstr>PowerPoint Presentation</vt:lpstr>
      <vt:lpstr>WALT: Identify the functions of Settlements. </vt:lpstr>
      <vt:lpstr>Industrial Settlement.</vt:lpstr>
      <vt:lpstr>Port Settlement.</vt:lpstr>
      <vt:lpstr>Resort Settlement.</vt:lpstr>
      <vt:lpstr>Market Settlement.</vt:lpstr>
      <vt:lpstr>PowerPoint Presentation</vt:lpstr>
      <vt:lpstr>You say, We Pay.</vt:lpstr>
      <vt:lpstr>Linear Settlement</vt:lpstr>
      <vt:lpstr>Port Settlement.</vt:lpstr>
      <vt:lpstr>Capital Cities</vt:lpstr>
      <vt:lpstr>Nucleated Settlement</vt:lpstr>
      <vt:lpstr>Large Town</vt:lpstr>
      <vt:lpstr>Resort Settlement</vt:lpstr>
      <vt:lpstr>Hamlet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Identify the purpose of Settlements.</dc:title>
  <dc:creator>CJW</dc:creator>
  <cp:lastModifiedBy>CJW</cp:lastModifiedBy>
  <cp:revision>7</cp:revision>
  <dcterms:created xsi:type="dcterms:W3CDTF">2014-02-02T11:23:05Z</dcterms:created>
  <dcterms:modified xsi:type="dcterms:W3CDTF">2014-02-02T22:09:18Z</dcterms:modified>
</cp:coreProperties>
</file>