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61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72" y="-14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E61AA3-54A9-48A1-B3EB-BA4CB217A99F}" type="datetimeFigureOut">
              <a:rPr lang="en-GB" smtClean="0"/>
              <a:t>23/02/2014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167329-81E5-47E8-BDC6-6EB7DE6A360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Write down which is the odd one out and WHY ?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60390" cy="20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5218377" y="5591372"/>
            <a:ext cx="3823061" cy="114300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Think of many reasons as possible.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96" y="1556792"/>
            <a:ext cx="5189518" cy="16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hQSERUUExMWFRUWGB8aGBgYGBobGxocHBoYGBggIB0ZHyYfHhwjGRwaHy8gIycpLCwsGB4xNjAqNSYrLCoBCQoKDgwOGg8PGiokHyQsLCwsLC8sLC8sLCwsLCwsLCwpLCwsLCwsLCwsLCwsLCwsLCwsLCwsLCwsLCwsLCwsLP/AABEIALcBEwMBIgACEQEDEQH/xAAbAAACAwEBAQAAAAAAAAAAAAAEBQIDBgABB//EAEcQAAIBAgQEAwUFBgQDBgcAAAECEQMhAAQSMQUiQVETYXEGMoGRoSNCUrHBFBUzYtHwcoLh8UNTkgcWJJOi0jREVHODsuL/xAAZAQADAQEBAAAAAAAAAAAAAAAAAQIDBAX/xAAsEQACAgEDAwIGAwADAAAAAAAAAQIRIQMSMUFRYRMiBHGRodHwMoGxFEJS/9oADAMBAAIRAxEAPwCnK5SqQFpvRmQeWi82iIkCf+nvcYvp5NkbTVqHpASmUuLyxCny2OLRWorrGhqbfd8ahR0T5gUwSB/iBE4hrakLHxAZMUppqDaTFJCLRu287922KidSuE0+HrMXOpm/JoJtB37Ynl8x4gt1Bv4dQqIvfw2J7T8PXAVStTqAOSQJIksHMg7gkzFwIE2GJ0eEU3HLXaF5fcJ+g2HlOAT5CMxmHpC2gsNwP2gbmJ50i5m9t9zgUcWsfsacdpX0gjRvfF1Ph1CmDqqzb8CpB3B5yenfFdahTG6VNIIGqpUUK19giqZuNrT8cNMTPcvxCk5g0Kag3J1LNr7Aajg9alAbOlO23hux6yTzDz+fwxXl8gzgFAUG8CnXBgiIP2QUHe8npidcxDLRqmLzpRV8jNQkk2tP0wNDTKK2QQrFOHYXEUSkg2iZYW3Ebk3PXEKHCCq6qh0gmOc6fMwYYzE9tvjgHiOaCk6tQJuA6oQekgrM7bg9MEUkaoqaWUBgCFEglYi0n9LHbzE2KlYRXytJIcZpQosCS7TNosoHSwH1tjlyKmwqq5OxWkTBib3tYG+2PFoUxMNUltxoVliRpB1N07gCQOhN6U4YtRzsd55aaxablmAMGbGwwA0iJNMQGLddlpwYtuahvPpjgaZ91GJ253Av0EIk9vni6pk4LKGCLcAiuoUxBEqCU3AME9vTEXoqRpastS8hdVRoNyCNwDf6k3wNk7exS9JwNWlCNrajM7CTaZjfFfj6TDBuY2tTbfbYG5nYYKo0QykqtV5GyhtJ8tRMi1tmG28YOFB11MKYQbyznUe/uiZxO5dRqHkAWjyktTW1iNKggyQbGLja698XJkqZUEVWRo0sL2G4AampiTeOsd8dSyxBBAViL6VUNMrFwUKnfoOu9ziOtJDOjajJl7A3j7q6Y1dPj54pPsVsfYvWnRPJ49MAbgvV1EDYXUCTNthf4gjLcOo+/qpi8TVYkHY3C22PQRYbYETNFQQoQSdgRb11QNgT277RiP7zvLOO4JuLj+Ugddr/ADGJcqHta5H1DgdGoZqZiiNIAikrLAFgLvtJvyyfpiytwjIxAqvMapDqCdgDLQP0xm1zQuVLnUZnSQPO4HniuplhMnSG6bA7wZkk4W7wIMzSZUD7MyRE+I7P2kgKsHYiCQLzJGKqdU20tInZPCF5Ecuifnt574pfJFSAW0kbKZiLxYR/TFbUx96ohv3BNvU2/wBcG4VDKplsyxlHraTvKz8ioAwTSyuY0sz5iqsEWJ0E8sAgHsLA+fnhUmYZDK1Qv+f4bA+mJHjbRH7Qfgx6/wCHb54G2NRSCF8WdXj1WM3J1OBbzgGNjc79MP8AhuboDV4iDVpElqkEwR3PeD0Fo6WzZ44DKtdd+VjJPZp09ze/pipuIIYhT8W+fpsOmFZftHWY4zVp1z4VUKluUHUoFpB5gSwJ3APT0wRV9sswoClUq6t+VlKieovMbeeM3+3Dovp9q0DtuPP+4wQM1UZYUoBseeAbzsREz1xL2jQ9oe2rKqq1NlsI5CRG02Gw9MC5XimZ11Xo5qjW2JBQSwG5EEEASZsB+q1BUUg61BGxk/TSu+I1a1W81KfMb6i1+1msI8gMG9LgW1mo4V7QZhyRUSifOnXQ2tHKb9zM7RhpTz61ASlRXAJU6SDBG4MbHyx88zHFKp3zAYREDURG5F7Ri7KcfzErpckLOwgGR1MR9bYTk+wUbgzjsYs8fz3/ADQPKEMfGL49wvUDaL14ujLHi5kXuaRqkeUCosn1I/TFbcZqk/YPXYz/AMenqECYFlJnfyGBxmnMaHBtF6lT0Habzfyx7TZ6jEHMIpUjl0ktJgL70CJI/ocaKQvkEHO1ysGkR15V0381amAb4tqcRzBH8NlPVlpqrH1alJ2m4HXC40KiHSTEal1QBqBkHdY0kHfHn7uRRZom1iADFyBAv0P6Ye5CyNKPEswhBRXnYlncb7H7QKBHXv1x7V4rmHOo01mQJY0iOUmbs06WMQZ6G+FlOnT8DWyoNDhRKgipI2IiJEXMbHeROL9eWZabjLeFZiQHI926gRMBiCABBk9JOGn4Ak9Wo/LVLsWJhVZWuTqHKNQt22gA4ITiqrpBoUHX8LcxIFiVsRaIkSBEdLWpk1rAvQYoqDSqMusORLG5IMydMgHYdsL04oFhK1BqbBSIKbK3vRNtJBM9D9cG6+gqocZbjz30DJ0p2gc3W9onbt+eI16z1IFSqIFwaSIp9AxaY726fNVUzqFQqRJRVYXUhV0lSBsNoJ0m04INROWo6impqOdpAUKhQaktpDMIncah6zYBVDKsJ01qupR9yo0aemyWHw+UY9qZVV0vUcxAPO41k2DDT4l9M7wLdbg4ryst4cVdLFaellcsW1s6tHMbBwVBAAAJmdwSrVTDU6iEhdQZD4TGSVE6QS3uxzCJGDciqsCp0XqCKJQuo1E06LBoNhI1Oe+3le13fA8hq8MqrStZw8IYIIpSGLXtJ3/m9MBHOEuPGSszCVDHQwNrkaQG7RNxGJ8OzVBVpcxVRmVYDmEBVlrDsUW21zgvsKqJHgWcOnlUQeXxFVYYyOWDcxOJZvheaCEVvAVDYmIFhAk64tE7TN8E5Li1QAqpTTTOlfEsSi7EOSJkDcybTfDLKe2CNDOrUzcA+8pAO4ZZUzHwnA9yyCp4TEOX9l61dEZKlI0yvIRMRLet7tt9Bgmh7CP959IA6CAY2HvG992G2H+Y4rlESVqISumBTIEyYNpg6QSTJ+ZxTU49Q0Eo5NSmpqcxkI0oiggGCCXAMTYbgxhOTfUugBPYlFuIqepI7/h8xGw+GIHhnhSwpIEBjWrrpnrJMEdhNydsHJx2nSNJalSkQKC8wkySqRNj2JH+KbYEz/tPlKiOqVWV3OolEZuYdLmPK0RpxIqJnIVWX+LSIi4uTc6Y5gOsD49MAZqmuXYI8o8zAWBMKZlSfulb+Y2vieR9oqoRQMu7MjSrANsABcaD52BGwuL4AzJzDu9WrlGcvPVXieyMSwEWAvAjDoZOo9NR7+uBMFbXsbz12+OOy3FoA+0A3EE0SfTbm+JPXFeXzAE6lOX7/YsPqzR/thvSNCrGrMM8QLtpFthygd++E0wFeU4pSJhHVx2hSDfyMWIG3Ydhiyqim5QH/wAv6RA7YcDIZYCYQgXudQ+pOKv2HJtJFOkYMEqOvX3eu2E4vuNfIU/s1Ebon0N/kf0xQlPLkwFVif5R8rAD+xh9TymWTamvpBM2nY2NsQr+01KmxAViRvCx1jpffywtj7jvwLU4GGuuV+J5dvImcRb2RY/8NAP8ZH5fphtR9pVYWRidIOkXN9h6zbBFbiVULKUtR7GQb/qMUo+SWJD7Dkn/AIY781Qn5bYsp+wQ61Af8p/RhizL8Zz3igNQBQjtpjbc6iZHbDxnqkkDSu1zeechhANuQAgzu21jNUIVUfY5FMl7+SqPlOqMFn2fy/3l1erv/WMGVqJIIDEEgwYBjsbi8Yut2wUgsW/uTL/8sfX+uOwy8THYdCsytT2ZrKvLXy2YgSR4gRhJnUpcFZ3sYH54StTph2FWmmtQLWJaf5oKmO0/E4t/cwAhqqKv4VW0XtzuY3PTHjcOo7+M4PQhki/TT7sHtF8G5FJMll8pSfSx0L3glpE3JDERbvHe/SWW4YlVmQ1WCqfcDLBnaCRF72IJPc2wsenTV9FZKkH79IMFPQal0mD03IHli4igsALmwASVGtFWdiVUsPmB388AqGWe4DQqKBSbw6kGVIkHRvtdY62b07pc1lmov7xR2SQ1F+Uqx3ECBttpHpglNDGVWqXuQGriTq3gUlZjMX6CBixKNRhAykAba6jN0tubekYVg42W0/aGk8aqADgHmprfreYtad5G+LcrxEmdddyl4RlkkGdQMLfyiO22Csjw4i+gIw3uNyATEiYv374NXJkmNRA8o/UYzotOhFTpICwWi1VTMa0OkHuoBldunntbEVy1VZHh1CGF4lbwAbTpm24IMRhlmMwQwRMtWdgWDP8AZopA90qdRJmfvf7VU3zkyKSyJjXUn/DMCTHqBfFU+CWkyirTr1GBZnJE6FqGkAsgCV6k8vc74l+78xbXogRa5J0nxEE9Ia8jrhxQoOyr4ukEpzhRbVJ6HVbTaCTiWX4eFZzaGCwO0ap8hOrpG2HQqSFVTOyqA02Uo2tiIIge93j4keuPBlw68rK+lrx0BgkWnt6EDDOpw8SSBuI/ucLv3WFJGqoFNyA5AnyjYeWJodnuYzmWpVClSm6MWPMGcg3IBGgkCexAA2xE5mgI8JlefuOiMe9iLjb8PTDXh+Qp+GVI1BxzayWn11E28sErwmjMimk/4R/TFkiqjx6hMeCk+QCg3gEah3Hf9MMsjxanpqRS0kJJEfd1pe1jbm+G4wRQySKICgDtAwJn8iFH2I8NqhFMkTADMpY6QQJhbbb4AsYV8z/C0oxDqkRPKCN2E2A69cTFM9DHpP8AXCihxCslnXxFGoSLkKjBSe+xmOY74MyfG6VQCGCnsxG/USDE/GcAWXrlLyXZj0np6Yu8P+Y/OMSx6MAWDjJgRBO8m8zY2nfeD8MUV+C0nuVv3G/zwwjHsYAti1eB0wIEj0gbGeg67emK6fs3RD64YnzdiNo2nthuEx7owAC08gizCi5nbrAE38gBi5aQGwAxcKeJeH5YAKQuJAYmRHliJqL+JfmMMDwJiWnFTZ2mN6lMerr/AFwv4xmvEpMtHMIrH7yusjqIg94+E4VgNK0KCWOkCJm0TYb98eATsCfRSfyGMxlchn2/+eq+fh09M27ooxGrwKozRUzecc7ETWgn8p/risdwNV4Df8up/wCW/wD7cdjDVvZegGIYZ3V15Khx2FuiAdTySDZFHwGLfAWI0iLdO235YkDiU4kYLmeE0qjamSTEbn8gYxFOA0B/wU+IB/PBwOJA4AK8vkKaXVFX0UD8sEAYiMe6gNzGACYx6MViuvRgfS/5Y5s0qiSwA2k2vf62PywCLox6BivxvI/KPP70YA/f6coCsGKhirCGUESJF4J6Dc79pAoaxj2MJcx7RMpGnLu6neGAjfrB6x0w3Um0xcf088Fjo9K4rejOKspmWZZeEMxG9rTv8flibtIMOZve3Yx26x8sFhRNKEbYmGIxDJvpQBmkjck/qcdmuIoqk60WBuTP0G/phWgovWr5YVcR42FqeGaT8pDK0EhjFgLd7b/DC+vxlmYKjse5AUdLxykiPOTY7dYHNVDYaiZm5ZwI7GFgfHviJaiQuBhQ4sLhl0HnDTaC+prCZ3Ci46z6XZmlSqryssszMpUgNdYB76dQG9iYxn8zlgSXqmipJuzKs9Ov+uDeEcOV5qftFIFbUwzrTAZSrCVJvTgnCjO+B2g4UauXK6a2sxzI0KNIF2209I+6fXoXlPaWmw5xoI38vUbj6jzxn6/tF9ozV1MaGpq6j7MhtjIkbk7wbYuytNKgoICGuwJXcSwKwRtI7EbYe9rkFT4HVb2rorsGY9gP6A4pX2sn3KLH1gD6kYXLmDROtStRA+m9MuZvYgjpHvW/XDls3lcwCK1OivSSpg/51KwPIx8cP3PhjarkXP7VVSeUU1g3hlN9oPvbbwO2A63HK3XMEW+6v9Av6Yb1fZFGvSzTAfhCioB5AiY6b6rfPA9P2eziEAUcvUUCzBaSN0n+Ikzub+V+uFtl1ZNgmVoZrMAeG7FSY1M6oI2MAsWPyw1HsNXb+JmRfpzN+iz88LeJ0atI+5mmUoSSaVOqA0kwSjBYj+cb+RGKuG+1IWNDg6RJ5jGxnaYg9CIsYJwbIrkrIXX/AOzzMgytWjUE7MHW3X8V/jhNnOB1qOrxVpR0cQyCLkkqeXce8B07nGnynt5TIGrKtUJj3W1m4n75AIgjad9uuLeL5vhlXSM1SajpMAtKaS24sdIJ0jp0xWyJHzM9QpigAzZIsokjMZWpLXJmVl1Nxa4naBBxoOGe12oA08xTcfgrqaL2MHmHITIwPmPZbhtQ+JSzb02b3WV9Q1C1yRqO62LThTn+DokilxOo2r7vhghiJFySBvaT3GL46BisGxHteikCuj0Z2Jh1PoVuflhpQzVKuOV0qDsCD81Nxj4zWbMU76w6nYNoMhj0kjSNRgEH4iIxDL8SakRqptTMyDJIgibMWa153IuNsK1QH2N+CZcmTSpz6f647Hyw+36ix3HcCfjzj8sdh2MefvGkB/Fp+UsBO/z23GLeFs1WkjsFRmF1LdfIncG0HrOM5S449WqXYURTNQ6nqOFOrclVjtcd437dxHMeNQqDLsRpfSSdaSVIM6ZtYKJj5Ym0ssp0kbIZBoY76ZkC+1yPX1jCinx5CVAp1eaIOkRe2+rp1iY+U4/IMwARWbUwuASFZgRa0AiGEH+uLKPFtSkvTkgkbsGEb6g04hSsE0a1faFCCRTqcpII5bEG8wxjvixc+KwNNUksIKtIIHyj64AyvDGKyooprXZq6GRHXQCJg7HC6h/4dxzEjmFm1XgiwiIDfn2IxTTTC10NdlslURVUBVA23Pf+uJ1+EtUXSxQiZiDv64MylRGUHWbgGLjcTgmkijb9TitorMxxLMV6ZKkKBEhgZhNpjTvINtvXYjUs7TpbKZa5aSSfMnGl4vwClXUuwYMinSwYiwlojbedx1xmfZLPDxZakh+zkBiWgys+Qsd4xnJO6sdnLxxm92iW9Jb6R2+uINxKuN6LDzKFR9cfQE42Y9z/ANX+mLU4kx2EfEn+mK9PyS2zOeznEFNFWemrMZk7/eI6yO22NLTZulAD1Kj6Rj5/7X511zZVXKjQpYAxeTJI7xHmbYf5P2kXbx1HcM4BHwczi4tcCGnHOCmtSdUp0lcjlbqDI6gTtPzx89477O16GhnVQSYDagysYki11MAnbp8t1/3jpD3szTH/AORP0OEftLxlMwirQ11iHkmmjsBAI94C5v0nbEzr+S5EzN0DTd1dkaRZhIBHoOpO3y6YO8CbgqBeIDAedtYvO83xQ3DnkNUy7oTMFkK+ViYv+U4ikGm1FrmZncja8ahIIEEAjr5Y5dS3ngVg3FKaWL1EkTcTbsIvuetiLR2IIapUjVSeuAZE0nZZvcEiNuvni98pUpNq5FtqUqWKsLwYN1sCDqFiME5PMeIXWqWmLzUMdNlDQs7yIxcXtXIUGZ9mpOi0stNMU0MBlSJQEgf5iZG1sLM86oA606lBieZldCo8yFEbne21zhglJaatAAUGW5tWknvzEif08sROYp6QxqUlDWBeoqhvLm6/l5Yj1JX7Va+/+itkeH8ZKqAXgBwxZCRrEBWFiBBE8pscGlw2uotzUrhVUlfda4tt8t+sm+M9m8mKblNIEgELNr2MbW6x5emCslmhyFDz0xJEAyQ246WUoDE7dzjVSpWi4y7jmjR5gobwiLa/uyCJBva8jV8D3xpOG5bNJdqy1EIsdKt8dV/pbGWoVg8KJFSXdiYgyQwiD3PaOnaPMvlEIZlqVUPvkXNO0CSqmYi+q0EXBxtGSlkt9jZHOmebMGeyt+i3wPV4TRc62pNUbuVMn5xP+2M7luO16ZKrLCRplQdQncKAT8nnGiyPE69VR9jzzBEhR5XZrEj1xcotckoQe0ByqACpkqw7NoiIv94Mv0woSg9KHXxEotuS8Hup0qSpv/KvXrj6OeH1yffVBI3JJI6zpGkHt7wwNl/ZSmrByjSARFKo2i+rdXbUSAY7cogDbGcop8BR8xqUQSXFfXAkaqa05IJIhyQAB19fPB1FKdSPFFSmiiZy6+JJFmJNgIOwBaxO1sbvM0sjQAZzBFpc1HMydxU1KTJN2HU33xUfbGmvLTIIAtKhR6DQQvw/LBXcqjNUuGZCrJo54Kfw16RaDJmTII32n9MME9l6pg0WytboSjy5/wDMJuOgJP64CzvH2roBmKdETeNKk3Eys3m4M6v9M3Xqqx8RCTDyRpAAnYaWMxeIm1++C49ByTjyaR8hxFTpGTqwO3gR8Iq7Y9xlV40WAMhrbyt4sNxjsPBO9mkzFcpqWEAJsYE6tQvBKyIvIwNlaBqs+qosummETYqSQbu0xPXFQoMK9JnA8Ex4ggwdNmGqRBJUjUSANVzhzn+G5RENSnWWlVHNTFRwXMAwgUQoV2MaiWABnzxzrc7Ly+hhERaTMGZ+UmC8CTJAMXEbefbD+hwuvnKFKsKYYiUhEJ1aXPMSDEl7EGBeeuKqlDK5mGchahmV8U6J5ZP2ZO8g7xh5wTiv7JTFNfCdEAYBFZkM31PeBsDqAvcmcOM1/ZmuxnV4jpZldghBK6QrMwIJsbgAAjv1xTl66Go4d4U3ErebTZS0TJ69Bhx7Rccp5ioK9BENcLAWitVwwhQNRVAraUkAGVuYnce+zPG3Duubo8raRzEJUUFhc7ApZdW4EA9xja33FtCeG+02imq+G1QIAJRakgDlBYFIG0XImDhkPaw69AoGZAEuI5gCCSAQN+uBM7QqGrAKKVQqxUIWKAgAFQ2ghQGjVJ23thWNHhEVW5jsKaBrrdTy1NKyDBAUgEnC3UarTW27Rs2z/iIVNcIzCCtKlUrOJv7wgbfy4Tp7LBWBpnMgACG8Dw28+apUp/XCCj7QuyhG8YRtpqsimYgsAdRM/enobYozWZ1bUFju7vUbeP8AiSv0wm4smjU5qo9NCBmdDjY16+XA+SBjf/FbCLM5rPlZ8YEb8haSOwAAn9cecO4jVRIWhR1BpDikuwNwdESCLTEzhdUzWb0kFRTZo0za8ljGkH0MDb0GFJt/x+4mhvwmiKohlZXLQSwgGTAJsI7X+uNHQ9kvxaPIgzPxg9t/9Jy2XRvDHj5wK5J0hgSiEgFdZiShKkap5Z27tKtbMZemV/bqdXWQTTpNDi4IKGS06txYHzw41RUYSksL7GhHsjTHVRO0Aeu9p+XTEOIcICJC5zwFWS0FATFwLkCO/wCYi63IZmi4VcwhZk3aoxYWFmljGrewAM7A9NbQytIe6n/TTYxH+FenrjRJEWYTM082VJStUdrgBaahDMzDIIItZj1jqRhRmslVpBXrB1JICl5Kk7EEjYnub2mDj6kueUGNSjrDOgPQffeYkgX74A4l7TUERtYFRdmVJfe1wF0Ff8x8gcTKF9Q5MHmUatSXQ7a1GlAGgOuokqQAftBzRY6tt4JAzOVUAfaaybiyxEmIIOoN2g/djzwz4rxPKpW+wYGkyyyqKg0sDuuruIsI22GC8xwo1FLaNJ3JKAFrdmgk3nTvcn+XHJ7ouhUZ1HNMl1aABEk2O8Agna3nPrbByvq56J2HPRmFPco26sBN7+YIuK6/DaigVImTFvL3jAvBi8gCVPYYoocNrfxEp6VmbnSRB3UxzRsCOkY1HQUKOse9UdCbKzHxEb+QseVoj7NiUce6RgJq22qCwPK+mCGiCGB91gCZRptcSIOG+RYOoFReeIAUzKkzKq0AhiJKGLkkQSZtzlFKh+0AEj3ojUo2BAPT1JE7g3w093P78wqxUM0CNLiOx3X4TMekz64YrmA8tUKrpCKqrI1AFgdpJNx5R07reIcFSlzHxXUbwxDKOmq0FRtIAjYwduy1aiq6xVq2PukBgNrEgbeY+Rwlh2il5GX7rDkxWajJBmCVm1rMCvexi/ScAeLWDkSKukXqU7gNqZTvpJupveY3NsH088rg1Q5aT2HYDoOW+4MHc957MZYA6uxg3g9iJ2iLdxaMaXi0Djknwr2tzKOOeoacTzMSD5faqSPUECxx7X9pGZnNWu2k7KQTo2kWkGL7TPbbAxLEhQmqCNTOCVRSDJEG7XtvPaJwfUNOkGqMBy31Mqyt4sFG5Oyi/pfEpyZSW3gFpM9dAGRyoJINQBFgzEagWMd9J8iOkDnaatpAapUjm8NSQCALFmJIHXcDym2KszUNcKzsV6hNdjflJKjeDNo9Ti2rRJA5ZA2VSI+MH64jUnt5FufCKv2rTMKtPmgFIdwvmZgtqJMagBPXrQuXyysSFJHKecEzfm5VhBHSZnEqtKPusO9icUDMQbEj4xiY6jM22nkdUcwgUaadNRGzMqkfBaBA+B+W2OwmLTclvnjsX6jK3DenkQCWrSVMmNVQKNQIazPe0CCNp3x4/wCzrzaVBO4KQTsRMFhv59vORavC9JCq433LAEj/ACxfFdfJqAdKLvAJUsSN4tJufPAdG1hv70oEQ4E7DUzOe/3m/TpgCvRoHnpJVWrfnpysi8yAsGZgneIwwpZWpplUJBE+7fboCRit+Gm5LhSfxVQDcjcAdBffYH4tNicUDZdKYUN4P2imdakLJ25grDVM3EfkIeUcyNKVDTAZgxSDzECAesjcb9+uFCZGmI1VASDHKHYQNjcC5nuQPng7LlVAA8RlU6goRVUNGkmQJJi0+fmcCaQbeiFlfMUHqCi6Glra9QU2+zmDdpnsTsLk4uz3BRRYIKbVDNtRUkACQTpJIMHbDKlnmHKAWB6u7SB2EDt5Y9oUQwOldIm94AIPf18sO8WKqYufJ1NNqagTc6mfTP8ALHeZtaJxwy5EE1aVIKdoAYwBvfre/wBDviypkqYM1KoImyqrO1t/L4x1x4XpqIWhVYETLHRawtGkx8cZ7x2+x5SzNJCzPUc2iwB1fSFj5Ypbj1EgoNLKdg9iSLTIIi/UXwQaESRk6QM7svieZMnXMW9ZETgqm1cGNaUhEjSgUn4Ag7z0m22DdngdNoUqtVtLUqVSow2PhagDPXxFhhFr9++GNKnmVc1RQorUYi/JRIABF9Mk7xB3BO8nEiGP8StUeSNrATcExeCNjI2I3wWOHoNlnzYFvzaP7GCMZdAT2x2/j/RXVyLFmL1Msl+US7aARBW2kEHttYdsVPkqbPJzDsTv4SAG0ebHYdT0HwcJSQGy32gQLfAD6Y91LTOqQRtBEn5kb412zfUze0VVcrQEhhXad9bRMCDcwDvsMWJl6SAFctS5jZmKt0kTftbbyw6d0gEQZEgwNvL++/bF2W4VWqAMtLUp6ylxcfi3Bwek+ot6FH7xdFISlRBJ0wu4m0gAARPX06YAzubzKqDJ02B1BdI23CrNx18tt8a48FrgWotB3grPmbNv/dsAZ3JmkxU6p0yJg7nqCLg+ob5YicHBWXF7sJiLhXHpABKAgaQyrpWZ6kEFSIgXCmeljjuK5GvBcVXBJkjWxMdJE/rcRMG+F/G+BMjGrRgg7oYkdexJHnuPqa+G8dCKKdRQqTKliOSfeMEzHUjcdOxMNYIlfDBGfUZZufrLETG0FrggzB+Bw6yHEhUKrVqOIMGTapbZuVoeesXHxkfi2TVgaqOquBqJBBRgL3i2wgN8wYsoSuNAiSwHWLx30npchv6YiEtyszTs1AzpCg1ASgOkHUmpCNxdgCQtwJ5rRYwFuc4JfXQKz0AI8N57DZWNh28sX5HNisSGOmsg5ah+8pkAPG/aT3mMHUeFgMNaxKMRs4VwRyh47T7250gkmDi1TKrdgylDNNSckIQZmrSNiYjmQETqBG15jyjGio54QJJ5jaVgyfunlAFhYGJn5W5/hSNZgD+EkmR1kEEMo8jhTneEaBqLhAQFKCXV1gKLAjTsPSJnD3Uwprkd0FVU0hxAblpseZQR0B3SQRaYgA9JR+1TXpFgSuttQkxPLpkDflFvl1wXkeI6mKOwJIMQVMnoB0LTtG48wZOzFEOpRiRqBuDB2kEeY/X5aPKwNq1QuyFVauZWmyMoZAeX7MggKsgFSIsTYX3HbDrN5FQ8jJqZazHMOAZIaYRR1Nht0tbGfztTwNIq3QyBXCcyyRYlWWBNybTfcYMydFa1MsjpU1KdElixYswjSxULOlvvdCRMQRS7qyfCGFSCBTUU8uxiG+1a9wFl6pmdMEFetr3wozHF2pVTSqtS1gXF9W8AEgRPWJNhudjVxjgjuClKkUWZcOWLE/d5qQdQsTAO+kyTbFCh6aq65FXqDl8QVlqHlF7GGEAFgNI6G3XOUIyKV9xnShgD4Zv6fqZjHYXfv9/v0a9NuqlKpI6bhRvvt1x5ifSK9vf7GgXOACVIj+VB+RxW3EGBF6kd50j8hGB6WYEh1B0lQaiiBtIDKDafhF+xIGhStw2lpc1XqGxCkFokbMoTTPcMbY6IKLyKVrAhqZpTuFPqwb8ziVRXVtKpTUr7w0paOt9xF7Hz22fVf+0jKUvdosQOv2SCOuxJ+mJZH/tLy9Z9Iy5PKSDKsLC33bA7SJ3xUoprglNpiEvXAvVg9AAYPyiPr8cSy9SqN6sz2FhYncD5H88E8UguDSXQrTKM2oAi5hh0i1xbscDIggnwx5wdQ+URPXz8zjkdxdM6o00E5DiR1aK41DfVG297bx1Bv19beLU6itKjxabAEDcfQG15BA+IxVRywWkHVFNlmF1QY5iPEBjmj7sRuREm7h/HTr0tqlBzWXlmQP4cqLRse3e2qyZPDBPAQmVoaCRIPMqkg2g6iRf+zi6jTemG6FhZrMAf8Pb1gknoMe8QyxU6rkEjS53BBtJ/XqPkJU60ltXOWMkiZjaIgKLfhj5ycZM0XkFy+YfWviuzH3gOhWGB2sBIFsVVXVauoWBHNA6nZr2MDf1sbWszb6YaTywQQontHnI3xepVgDAKi43A2O/aL/IWxHBpyCZviLI0OjREA6rEE8wvcXggfdM9xhlwvTVqJTapo12VyJBnYbiCTYeduowJluFPmA9NGEqAdOoACxCxYlhNu23e19T2NzTU4IoahcaXI/SL7zvIHw6tK+xy6rjdWaceyFLrmGP+EL+s2xc3slQIjxKn0/8AbiHs/wAQqMDSriK9MDVsdamwcQO9m7MB3GHE+f1/1x0WzmtIztXglLKgNzVqIPOpBDIDuy6ImNyvUecY0/D6FJUBohQjcwK7NIF/ORF8UtHUj4/74RU8x+wPJYfsjm4n+Ax3YDfwyfeH3TzD70ppjU13NWPhgTifCKddQHFxswsR3+BwSHnHobENJ4ZoscGMzfB6FGpBqOXF4YFTERIIsyxO9p6SMZDjOUFN5pIKyG5UO6hluCBBs3cTHXrGPqPHOB081T0PIIMo495G7j9R1+WPn3EaDZMeHVVWYbMdiAbsD2+o6+fNqx2ZRvBLUxI9yyZIJpo5SuquQwfUoF+XVzVHZlAmQoi20i2UzWSqZY+GygKxYCDqkX0gdonysOuH1WuBLgLUV7uihZO4LLGzBgZXrB6gESrZmiw01Gasj9VVmKzcSUErAtBHS/XDU4aiuJE9KUHTM+mYFJlqOZp6gtTSZa4MACYK8vQCLdbjTrw2mXLypeDJgKTzBQO5Kgr1FunLbPZHh6mpVoMaiQDTZAoIYagSHOhikkKwYWBuCLEtOH5M6Io5bNP4jai/hliDygtqRQsATYCbHaYxUEkQsBtSgT0uO35jz8v9YgMvV/D4iH8QKmCBFmi42I+ptNOf4BmKLr+0VKiI7QC1VqYsJF2DLBIUEMPvH1Iec4Qgq1KWtSyvqg6Q9OoT7pFVirUQbTqZVKjuVbX2sajLnoX57gKspACpPmo6jz7gfpirh3FSrGjXWagELafEW8wJXnUANIYSVn8QHZfhNLSWNOYJ1CCqyN4AYwoNpmxJ+N9VKbjSwsI0tsyEbXF+x1fptCSXAVT5Csu1ONNRwCeWCCPg2oaTq6EHmuLEXUZ7gmUDcvi0SLg0yFRrj3QSQe4I7YNZjHh1FSoxtzkKrgkXZSCu5AMQLzaYAfEM5VypFVAVVAKT09TOgCgBZiwK9yLyL3xM4trDCWStOBvWg08/XJSP4iztOnmB6GT3xVWp16blWz5Du0tyiS0AEmCYMRudhhpk/aNMw2kFw2+hgRYRcFbG1vjthI/Eq+UsKa+Grlmq9CsQARJ0sWMnuTMEYUY4yFKgfMcGquxY169Qm5cZYuCevMFvecdjTZf/ALUNKqPAmBuoBHwLX/pjsVS/aIopTK1ibISDuQAAD3t9R39bdW9nS7SxZBEFbAT/AJj/AH+dVTNVTckfEuZ+TKPpgKrXq3l0UAWJWQO0gksfhjFR1I5Ol6kGNKfs5RW5Cze5cfmDM+oxRRymVJJp1kRlO6Mw389NxvcTM4ErZGoqg6Q4e+qmuoXBJm5g+ovHXA9HIKAWGsE+97qgkddKwJ7iOg88JO3lieo10HdPO0aTgGtrYbsXqVN7kS3p26+uKMx7S0zVU/tdZAoINNqY0yV5QJi3YnV8hhbWyIY3qAWsHWmR6w6z8sMMpT0rpZpU7aVWNuwEEYra+ef7JWpfj+hg2foVQHepUBi4pAqhk6gNKi97zPXe+L6XGstUGhGIIEe606douzW67A4zeVRWhUGhlYtEHRJ6HpEDbzOGFDhyyDrpUjBgACT5wLR/piJalDimx3+0KtMqrhSZ95WYST2CgET0t1x2Uz6Io1VAT3FNwIn0tP64XVWKwF8NgNxzaja5vbe/QbYkuZWGDzYC+liPOYmNovh3eUaVXIwr0TU1PTZaiE7LpkHtG09hY4UZ2kKmwaUubgCNjKtveLd42tiynmfDqK6yQRcdWSYYGN43Ha2CePZJlYVRBVuoJIPYnaNS7x1k4pdxPGAPh2eelXWFCsrQF21dGVugMLHYGL2GPomS4hTqhSjqSy6gsjVFplZkQTB7G2MDVdq6obSEKe8Ii5UsYUhrwSfI4U18mpz1I1k+yNMrUOlgpb7QEyLiWCm3fHTo6220cvxPw6nk+l8a4azaatEfbUrr2YfeU+TC2BKvtvlKag1ay02iTTIY1F6EFUBO/lfcYz1GhkUM08urH+WgWNrC7DoPPBi8XCzoy9WfRVPUxck98bv4jwcq+FXVjTL+29CoYpJmKnmtBwP+qppH1wX+91qAq1GqoNjr8L8lqk4zWczVbxFqeEhApsCTVDaZKm8ACYnYmL48XiGYe6+H/lVmj1JMbeuMn8S+6NV8JHsx1kquay9MrQ8JqAaKZra5p21aAEMssSRJEbbQFrr8azoKg16Q1GIp5bb41azflha/FangeGakE1NYdQLcunTCg2N774EbKhyjPUruFvGtlmREEA23xk9aN5Z0LSklRp1zuYW75lz606Cj6U5+uBOJ8ZSrTKVKtN7SAugv2OkIQZ6W+OM9V4Xl9JihTUgqFNRqjtCxpnU5FjN4nFuTqU1EKKCarwyPaSwAlbTcmwm4PWBD1L4LUKeQXNcDq0zqpyJMnSEI2JIJOx6cvXp1xRmMu6HWjFX+993zhgCRHmD/AEw4etSmalRSw/CKikTex1Bt+/nfA9bM0mJJYiDK7zeJ6R8D9cYOkze7VMHGVGaXxablM1l+Y6SF5UIMlwYC9nAgQQdNsNKPtL4tMrV8WnmEN1qNXdKkG4jUPDfvI0jy6J8zwla9MuGtBXSsK6yuk7GLi2m4IMeWObhZzIWabrXS4rrrC8oEEhrgg2iTHSxgbqWKs52knwW18xW028MySG00qa2v1IJMWtqHeemPMrmKqqagGjw7NUCKtPS0gh7qOnukKYidQOnCE5DPLVLMjM/V91ewBMffkCL3NpO2Cczw+rUITMClRptcFkQHe55QdJP80C++K9SsEseU67UyzhTLU4R0LwjFCAQq6g1Mk9fd5bgCMRzGVYPMF7AvAUAk7xFo+ANyCoNsXZHITTCLVVlSFVkEhQALSDeJ+VjJBJq/YaiAB2UODHMyrTKlG5dVoe0K8DcAkQuHZR2jkIYSIIBkE7SOpuNjO+knrjzxyRAJAiARAgdAI2gfDAyVReFdJ2DA6RYL7xYxLA2aCIFoIbHi+JJiWvci4ne9iehBETM9bFpZBgVT2cpyWp1KlOqRvqADGxJ2hSbWA0nyxL9/vTqNTzVPSCBFQCAboLjmjcm027icHZdasmmxfTUPUE00IB0tyrqDBgV1CQRUudIVsW5rhLQyVEWukSApmZH3SYKt0gxBuRAJA4PlE47gaezdE3CAiTdS4G/TS0fLHYD/AO4dX/hZsU6f3UaxUeY6Y7C2y/8AL+j/AALHj6ouOIEjtODv3We5+JAw6yfssiqGqEn1iPlt85xL1oozjc+EZWnvYNPkCT9MXsC0akV4/wCZTViPiRqn443CaEUCmqL8MKs3khVNyAY3BH9/AzjJ6ybyjZacksMy2ayuoRoEAWCsyQfISV63kYvyXDlZSBrVzBCap1HqAREf7dsEZjJtTPN7vRgLfG9sVCgzWVSe0f62xTUWsEKbT2tEC7amRqYDCLTEE9we/wAN8VV8koa5PrA+PXaf9sOMpla7BlqUw9M/dcCZk9YhribkdOkYqTh5eoB4oUrBhU8RdzuQNMxa7m0Y59sk+TdIXUMzpMEq2/KfrtBEDBuXJ1Bhy2vaCLX/ALGDq+eoU5AD1CJkLCqI7wQO284oo8X1gwgF5g8xI+gw/wCKtmsYt+0gMs1QAKpIklR7xO4JESdMggT2OGxzCZehTpVQWIkEC8WmNUgCJHUdY2MK0zr6x9qwtZRAEgjoBv8A0wZUztVagUqGAUszG+mL6WkEXMC072xcZ2vmKUGnT6FGSWk7wi1E/m3Gx3INz2tufPBFbKogP/iGt5Ak/HV2748XNtW5QVRbSEXmYncW2Hl9DipaYUz4ZIYMHLCSDFiD8IO29oi9E2XRTc6RmWYgEwqCwAlusfPF1RU00SK9TnUkAhBs7IbMtjy7QdsC8SzgMlRKsqhxpO4LyDELBDLHYqPhUQTTEorIjWDOOUtJUhRMiSLE2GwiILjQvdygqvQUjmes3XSz01npYLTi/S+F75qkraTQqSBPNWYb3B5QPpgipmlqwgpxUF5lis+vbzG02mMCZvLPIqhZSOYg6r23jaPoN8RK0m0JvGCQ4inSivxqVDH/AKhjw8Qv/CpefIzf/sSflil1HXcgWjbew/ris1LwAST3GOZ6s/2jNyaLXzhZgdKCNgqDTYzcEH/YYMyufLlFDUQ77L+zqbEkC4NhIP0wr8S+0Geg/XfFlPMlD1Im/S4NirdDvzDcGNsXDWd1IN76muocLfw21eGGEyxQH73Yk2i24ncSJwGukOUDIT1+wTSBaJMyAZAFiSeh63ZXijPpq00eq0ED7WInSWBVmgxyiLwf8VuzNZazFaioRGogBwVYxpPPGkwCe5g2F9Xa9vNlR3dhXxig1FperUTmsEqeGvWwVhHeVG0Y8r55aoIcHpu+kyB326+Y9Iw08YUgfErhqZW+ohmM9SdgLQBta17HPUTSY1NNLNOFUaINMwRYkgAtpLKDJaeYkRcYmwfkZuFy9LWrVGDkAAzvc3DXTYzAB6YwnENeuoajhmbm8737XG1hPugRbGwGeaplopqG1WXWSACJs0DlMLIe45b+9OAqmWJU+KgQr7+pRU0WBBAUy3XbtOM5OWKWCZQdYK+Be0wplKApypga9UBRG+kmAJ6zsfLD182yM4rFfBaCtTUAqg6QAT0vcPPXcRjD56pRqsCmZ0azp0BGJBg3ty7AQZ1TGwnGn4K9LL0/BaoWknUXFu0HU3lEAR6XxSfcqEsUwSkzpTfwqYRtLU4JY8pE02RhIjXDRBUkmwgaYZrWPtadQpLaWXlBUXtZhqEgwYUbWGy6GrXQ8pZbwIkbEgA/mcLEcTUSlUSqQQrgMA6qGJsYkrqJBUHSZuAYJ2Uslf8AWugo/dlZ1/8AjapPk9j0MwbHrHct5DFNT2ZZrtmqxA/nbaZ/FfcifJfifUVTJpGB72nrHQtJYAkRsSp2EnF9CvBBI1CbgkifWLiQZB8+uLyQqFtH2RyrDVV4k9OofeU02aDPcNBnewAvjsNwp7T547BuEGZbJ1KkxTcdAT6fTrh3luDN99nNuyj6hp/2wto8YqARqBjy/pi9c9VcwTyncbflf5nHm7a5NVqqXA1106UL4kHeDom/998Jc/7SVARppvBkSzhb+gBi09emJ1FpoC+0bt/e87RhFmc69ZtCcoB3eASel4thxNVELp8Rrt9ykg7lix9Y2xd4tT72ZI/+2iL9QMJ2yjj3qgvazhvzxH9maLOzeSrb4m2KZaiM24crmWqVWneSD+Y3tvi00FpsNJ0iIMsCTuB6Qeowsnwkl2knYbGPMT/fbF1Z5SahQAKsFmCkMTMwRftpkG+KSvLRMnWEy6mQKdSmUpyAYNwwjYjyixNpm+wwJlqUKAoBOxMnmvaLXn5YszVBX0lF0hoEvIkyRaDLSBMkLvA6nEQippLuKcsbaiATBiRNoP4rGw64hyjLBS3x6BNNAwmVXR1YpIJFzBI7T2tc7AWUKgNVjVqUySpZpZj93TN7Aixtee2+FWZ4zkT/ABNNRu0apkGbk7QTYDuepOLW9qacgLQr1APdAB0+VgGJA3vjRcVRnKat5GWYQVA3ikEbktTJDWXbTckDSbfW+Aq9EMDz1NE7aXTburwxm9yL4EqcUzLsfDyraeniUwBYWF9P9nHCnnWBlQs/ien6/wAx38j+UUk/JjKa7DDI0/DXkSkWMkO2pWjb8WxA2gb/AAxB3YAq609QkeIqMxA7Es28TcknpE4B/YszI1VqC+QZ56TcKPrOInhVQxOZTy0ozbW6uMNrwL1H0DanENJAFN3BEFpCk/CN7979sFNXDAwrOrGCFMEDbt3/AF6YWJwV/wD6l57rQ/8A6ODsvlqikkVq5kR7gUefTc3vvfEbZMcZ9yvOZVVjQVUARpvH/pJAPoP9Kab95/MYvp8GA1fxmLGSTpn0uot2GJfuJeiVfmP6euM56EpMm4vkG8VfP6DETVkW0/E3wYeDL+Cp/wBQH5mMefudfwVh8QcR/wAWRLroDUKGkmalNQ4g6WBtIMTBvN+nqMD1OErr1PXDLp06Ups7Bf8AF+L+p6btcvw2iGgu6OQYGiTFhPun88eZrgqhjUGZenMkyoCiwmSwAAgbH88bqE4qik8EMi9HLy9FS7MIId99yZ0gj7xlZGw3IBwGeKNTYiiWQm7KhAU3MSWsAJiB9cE0OH0zea2aE7isiJtsY57Hta+CMrkQiytJKZkwAS0XPW56AExPrhrTlL+TJklJU1g94flytO5UOeYm8SByxq5uuxj0GGtOoAgWqFIIgi/QXgm4326T8cKc9V0aOuoHm+7MxA7mOa/RgY6lJxHj9WmzDw20kyDpJnaSIlQI77bYbnGMtuStw6f2fpsWNApTJsNQW4i9wJF+l9gZ6Bdn8nXoKddFmEjmphXWNmJG4sPrbacLx7TswFkM7QJ/L+7fDDvIcVcaBdS0CFJMEmBbruLWOM36d5TROLsV0uIUvDNQWKnTpJiQCADE2EEGT0GE+S4jQNVariojNMKdhMahsTHWfPbG6zGXp1CddNHaYLKADHebThbmfYnLP+JY92/u+kbT16HGr0+gqbKqdRKjKtV2I/HTKljKnRJkEwTsSQQzWm+CKmSKIuvSaZVRTqowhm1CmyMjsXFQE6mAJjmtEsK8t7F0qezvtHKBJEAAXU/hsNhLdzgxciihh4VUh7NrIAMAR7zWMAXAm2NNNtKpZKSaPKns7mASFpioJs6VKWlvMamUz3kAzOOxZlq7U1CU6Tog2UVCAJMmwWNyT8ceY13AX0UHb+/hieZzoRJmANyRO3pjsdjzErkkdPCE1OqHaQXdDMF4kfU2nbriZqKgIaw3jf8A0x2Oxu4rdRSftKP23UVFFBLyF2EkQOsRcjyvhpnvZDOJSNWv4aARKu5J3A2phhaZiceY7G2npxdnPPUkQ4Rw9Y111rirf+Eafu9OZ2O4tZOuKsxlNbymYq0liyCKjepcql9ulo3OPMdhxinHJMm0yk8Npzpd6tUz98+d7bb9fTHlPgFEbZcersW38pOOx2FppMlsPpUahlRUWnNyKVNEsZ7L5H5YF4jxxaRUanqTuFtA/wAw+gtjsdiWlDgJzb5Bc77SUEUlBUd7QCSomQBJB2vgNeJ1P2w8p8MjUFJBAsNSm/QyLC/fHY7EajaX1M5XTYwq8cKOqwgLWEJ5x374hT9pC7ugq81P3gEHfpI9T8D8ex2M4KUobnJ/XyTBbqtg9X2pAkeM+r8OmJPaRba84OqVOhzTjuIax9QDt8cdjsRreyq6+WZzdK/yViouwzbGCJk1O0/h+Fu+Lcnw+lVYlaxZ1OqJqhQOpCgqJnvjsdidOVyS/P5CMrkkLM9lqNBzRXO1aTyJC02ZVJAIkltRtGxIgRjyvlczRJDVFeALyy7gxYTcxM47HY6J4T/eptNJP6FxGfp0gjEHUVjw3GtSx66xpuexO/TAtbjWbRz46+GNWhNLLp1ixkAkxPU9rTjsdjRrDRpKCSspX216VRCE21KrbXE+YI6YdUPahXsQPdJkSLBdU7dsdjsNxqqbM7aDcvxKm+o6jZZcMBp0iN0UBDE7wTf1xIUFkkqoSxUoaim+8jVHyAx7jsKL3q5G0PddnLw9Hvzn/PF/iDvtizSimaVE0yBBZ3DtcXg/d7W749x2NFCKfAq6lD5taXNVfQsxZBUNzAgGLkX3ERueoNf20CnSqkmJkAKI2/MdsdjsZSk7L1Xtk4roJKPHqwOmjYnqzsxIEbkm5ExJ7xtsvzlPMOwLMWg2BY+cwQZEEDzx2Owm3ZlF2Urlcx9579dTFj8T1x2Ox2FvZpt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39"/>
            <a:ext cx="4018109" cy="26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84985"/>
            <a:ext cx="3700645" cy="2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808" cy="4525963"/>
          </a:xfrm>
        </p:spPr>
        <p:txBody>
          <a:bodyPr/>
          <a:lstStyle/>
          <a:p>
            <a:r>
              <a:rPr lang="en-GB" dirty="0" smtClean="0"/>
              <a:t>Industrial estates and business parks built since 1970.</a:t>
            </a:r>
          </a:p>
          <a:p>
            <a:r>
              <a:rPr lang="en-GB" dirty="0" smtClean="0"/>
              <a:t>Close to may roads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industrial area.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64" y="4768453"/>
            <a:ext cx="2087835" cy="20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592288" cy="304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2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Questions</a:t>
            </a:r>
          </a:p>
          <a:p>
            <a:endParaRPr lang="en-GB" dirty="0"/>
          </a:p>
          <a:p>
            <a:r>
              <a:rPr lang="en-GB" dirty="0" smtClean="0"/>
              <a:t>1a</a:t>
            </a:r>
          </a:p>
          <a:p>
            <a:r>
              <a:rPr lang="en-GB" dirty="0" smtClean="0"/>
              <a:t>1b</a:t>
            </a:r>
          </a:p>
          <a:p>
            <a:r>
              <a:rPr lang="en-GB" dirty="0" smtClean="0"/>
              <a:t>1c</a:t>
            </a:r>
          </a:p>
          <a:p>
            <a:r>
              <a:rPr lang="en-GB" dirty="0" smtClean="0"/>
              <a:t>1d</a:t>
            </a:r>
          </a:p>
          <a:p>
            <a:endParaRPr lang="en-GB" dirty="0"/>
          </a:p>
          <a:p>
            <a:r>
              <a:rPr lang="en-GB" dirty="0" smtClean="0"/>
              <a:t>Extension – Can you explain the Pie Chart in your own words…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Page 33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6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6840760" cy="512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1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07079" cy="532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5963"/>
            <a:ext cx="7632848" cy="443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WALT: How do settlements change over time?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GB" dirty="0" smtClean="0"/>
              <a:t>L3 – List the ways settlement change.</a:t>
            </a:r>
          </a:p>
          <a:p>
            <a:pPr algn="l"/>
            <a:r>
              <a:rPr lang="en-GB" dirty="0" smtClean="0"/>
              <a:t>L4 – Describe the changes…</a:t>
            </a:r>
          </a:p>
          <a:p>
            <a:pPr algn="l"/>
            <a:r>
              <a:rPr lang="en-GB" dirty="0" smtClean="0"/>
              <a:t>L5 – Explain why these changes take place.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403244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Towns grow out from the Centre. So that’s where the oldest buildings are.</a:t>
            </a:r>
          </a:p>
          <a:p>
            <a:r>
              <a:rPr lang="en-GB" dirty="0" smtClean="0"/>
              <a:t>Also where the main shops and offices are. </a:t>
            </a:r>
          </a:p>
          <a:p>
            <a:endParaRPr lang="en-GB" dirty="0"/>
          </a:p>
          <a:p>
            <a:r>
              <a:rPr lang="en-GB" dirty="0" smtClean="0"/>
              <a:t>Why might that be?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the patterns grows.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04456" cy="424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a Town… Have I gone mad…</a:t>
            </a:r>
            <a:endParaRPr lang="en-GB" dirty="0"/>
          </a:p>
        </p:txBody>
      </p:sp>
      <p:sp>
        <p:nvSpPr>
          <p:cNvPr id="4" name="AutoShape 2" descr="data:image/jpeg;base64,/9j/4AAQSkZJRgABAQAAAQABAAD/2wCEAAkGBhQSERUUEhQVFRUWFx0ZGRcYGRkbGxwdGBcdHRoeHRkaGyceHBokGxwcHy8gJCcpLCwtHx8xNTAqNSYrLCkBCQoKDgwNFA8PFCkcFBgpKSkpKSkpKSkpKSkpKSkpKSkpKSkpKSkpKSkpKSkpKSkpKSkpLCwpKSkpLCwsLCkpKf/AABEIALABHgMBIgACEQEDEQH/xAAbAAACAwEBAQAAAAAAAAAAAAAEBQIDBgEAB//EAEEQAAIBAgQDBgMGBAUDBAMAAAECEQMhAAQSMQVBUQYTImFxgTKRoSNCscHh8AcUUtEVYnKS8RaCojNTY7IXJEP/xAAWAQEBAQAAAAAAAAAAAAAAAAAAAQL/xAAWEQEBAQAAAAAAAAAAAAAAAAAAEQH/2gAMAwEAAhEDEQA/ANPw9JJdjLOQSYjZQBYdABhpSpg7RbzwJk6XkZ6D+2Cgeekz+/LGG1xy/wAj54Fr5e364qzOYH3gw5cv7YptzUlZ6x/ziwSbLEXIWPWPzwLVUx8Ii/P85x6tUWYCnzxwkmFB8O+4NzgKDX07nFXe3ED9+mLGp2+ILOwNjbrY+eA61XV4RaOfW/ny/TAeqVJuOv5/hirvL+ITflIxf/hQMEmfbFq5QDkCMB4Op23iefTFlIht1Yj9fPFtNI5RghBa3ywAapf4DHsPzxaabREW9cErtfElIwFNKkwG/l1/HHmpN1B9sWmqBiNfNQLAt6YQB1KDzc4gaTDn9J/HFHEc21tXhO8ciPI88L63EmNgzbbeoxYDsw5W7uAJ6DFK1UnVqB9Yi3lhTVPUj9i/0wOawi036TyP44B34d9Y+mI61g+IHlyj6YWU6ixEn2J+vn+7Yk7Ifcc8ActYRp12O4nFVcwD4jHvHl74AXMIu5U/7gZI8t8efNB2IB35Ak+m5wB4XbxX6zP44lTcGxPi6enlgCnmwB4iFPQjEW4hczpnqV/I4BoaNoN+WBjlQDb6nFNTN1AAdIKnmCI+hxCrxESRYRcMJb/jfAEvlzy/HHRl5id8CHiGqJm1pjzwUueI5cp2wAlfLgeX6bYqDkG7YKfiCG5VjPQYCrVlBlWt0I2wB1OqZsRG/wC7Yt1sNiQP9X98LjnG5ERjxzxi5GCmf8ydiBPmMC/zQDfDBjkT1xPLVgyyYHyxF6N5AXBG/ox5wOpH5fji7MszCVsQd4iw/Zwo4fXGkAqxjmJPLBxzCjrfeQR18je/0wgGzVF2IHhMXkHryPy288X5fIM0ASDaSsbek/Ub47VAiVZBbnP1tBGJ98wQMCDAmQZB9yIHz3wFa5YkeJgqkxEgzyk3tjvdILBlA6yPy5Gd8CVAKia1LKCfhJgb7qeY/DAy5AuwkgSCSeQ5yOuwsPfBBVZqfVQQPiJ1eghRYY7TeiPiJ1DmDAj3xdleGUSCPGd5i2x8gVtGBszlKdH/APpTPPTUQM3zWTA+kYCOYz9ISVcz/RHpN498V084jXkW9j8sLP5pNRsjQYAVmUD/AE7kg4k1EsdVMONgQCSAeUNz98AzXOKZvt8sXU6wIscLS1WBqDRylI+oAviPdT5E7WYyR6Yqmr1rH8+uB1rEm4HqDgCrl6mknUwA38JG3qdsDpnYBJLEdY8trYByz9cVu+Fq8QFon3tviw1j1xRHPXjn7/3wHQygLHUYB5Ra5tJv9MGO8+eKCcEV8PrNQqhwFqKJBV1tpbe8G1sL6uVLbsqkXAUE8tjaB9cGBfLfA1bLlZKkg/vnvgBalMoodm1hptsQR1wMuavA5m0x1tf6YJzdZgukCxMkm9+Y8MQMFUqa92BqQtyglY6wTE26g4gp7hW0yaR3JCvf0Eqb++KWp091O1iGgH2Nxy64jUyrywQrokxNzfzH5Yl/IstOO8Cwdxex6z+mAn3pEaHImZDWIvsCDihmDQSy9BJj6n++O0OHITD1mLHaFLfmP3GCKuXSi/iiQD4XRpM8xYc/wwAecQhb+V7deuJZVIv4T6weuLqjIikuSyndSNjpsfz+eA6uZozCo4nlc+mAYtWsPCgvNrYs/nW7trNEEWO1j+4wKMiq09TUX26N6iTyxZSyymFBaSLKAxuY53WPOYwAicWdFsfb5cjgat2hY2KqfUD8QMFjhq1DHeATtMfs4hX7Lf01A+1lub9I3i+ArzOZTSAkkyPEwG0bRc+mIvWPKZ3/AHti1cs6LzAidln5AfniwjRpDXLCQRpNj5iQPniK9lKLMItI6+Zj9cVNqDQdQt6bRi7L8QS4MiBY6hIPkNvnj1ZoMkb84jf3/C2INLlc6g+6GPSAPyw2ypDj4GHtH4WxncjxC0qJOxNhh3l88+nxESevwgeRHljQMqUJsVMdNTHb3xOmrLYAgdDJ/E4VniRLeHUx2CrJB85In6YZGlXi5SnOwZgNzG1/yxB1qZJ8RJAmx2/c4pesigjU0bafijfkT74uqLUUBSwLTvIPtAFzjq5MzNQj5QRznSL2/wA31wQIOJt3ejRZlbe0SDsZg32wI+khaYhDHiMyWEDwkDp8r4cvmqa2gNy1T+kD2HvhXnKEsXWJYkkkXvv5DBRmb4bRVvAjaDaXMRJkyRaPO+IHJlZ0axPOm4i19hgAU7fH15wL+g2xynVgkwpO1uV9xgJVcy0ksxJk3O59cUZrMsbXI8/1xzO5qR4pPv8As4hm0C7qwaBZhMAiREbz6YoGzNeBAuDuNr+kwcU1HpKbd6WIHw6dPWIicXunhkH6RGBGpMJYfd5zceYg+2A9UqAX0EnmCGWI+hxbk6x1FQpOxmZjle+22Bq2mov2h25AEk+8xvb3xTQoUwZR/QmQT7g2Hrioa5muw5X5nceWKUzci8yegP7GPIDEzc7/AKXtiS1TqiPQ4Kvo1OcfliNVscZG5RPniRQkgQAZgbmenPAC19JxN5cAMxIHp+O+JtQjfEEUDBEf5FOhPvf64GzWWkwqE+ZMR69fbBqMDzOJvUBjAAoGERTp2O+x+gxTnssXaWBsIBADQPUkHDLTexjHXotBFrjeL+xxFLzwxARpLajzBHvZiOXTBma4bUWksVVBAupcU/Dytq398DikRYkn1xflUcnwfdB3vN9gPmMBQOHO7fYksNI1fagwefwtcTjiZjQFUAL4tPiJ07kE7E723x6pQTWdWudys856Gflgk8QAXddJ5FhP44IFoZJFLeFHdWsWLwQRsAd466vniOazJRoApydgJJEbbmffFtajTIVlfSxMQrBvoBM8sdqZRWJ1A6iBdliwMSCwH4YCgZstTMkgjl67/Ft63nAdR2vr5bAbSLTsR6keWGJyaf1m+0FeQ2kDA9WvTA3nkZwVDKd2LET1JjbrcWO/LA2azDKY8BE2kBj9cRbNptBgbfFhbns5qIhj6MDb0JviDVZAAxMxzkCRtziPphpTjmxYzYQfqThBkXiBUIDG8agLeeG2W4v3bLFI6SIYxAIm+9yfX5YqHeUNee7Uin/lRRqP+oj8ThhmeH1GRg7SSBFxFhY2Hl+uFNDiUEgVTpPw3UleoMG6nbywTX4iVXUVQoB8cWOrooG9v+MBXw6s6Bg41EErqUwbGN4J+fyw0Wsj02BBUzMXJNtzyjlNumFy5tIg01nwjVaLbSJtPMEybTOOLnkF9IOqecDfkeQxFGpk0YwJMQYg9dj0BH54vq5ekFDN4ZtM7MdpEE3/AC88J63GO7MqQCQBILEmTa4UfKcU5bipqy7F2sRvC2JPMlh13/tii/iZpgeAkQSDM8ulh9euFS14AZZ5g/Ic8GVcmTT6Tfe8x6Rhf3AFoNjtI6b388Bac6lvvH6DEW4pLSwubTiFMqrhxyG033x6uaMyVcGJABEQT8UETEYCAzZFrGN5/S+LKq89QibwY53GqIn6TheERvFrIAiFA3mx8Wq3v88G0mBQQSJE7nblPv0E+uKjlfh7M001DAkxJExEX6xgdKnhINOnFtLqXBHU7xPtywUeG1CpOmk6xrhyTM3tERAvfCyvmkCEUqS07wIJgHrBMz05YA+hml2sTsDM39MD5rN6hbe14jClqZbZIIv0v1vgrLZQhfFM+v6WwDbK506bkz7YjWzMjA/eyOg8sDVqvTAW/wA4STPP1M+5xE1jgfXbljqk88AQHOOtVIxUHtjxBnAGZasTvgx6p5G2FtMHF6sdpxFTcFvXFz8QRftE8NRYBogAa7i6sdm9RE4HJtvhZm0DMQ3JZFzP0xAf2gzFKm1M0S7GoSGVgAV2+IDnf8cVJw9S2onUIiGCtbpJE4XUxUqquuowIETA67++C8tlHBX7UkDkQL+82xQ2yuQCHUoQb/dF+oIi4xFslUIZe8EAsVBddNgdgWDbGB0GIZasE8K0yJO4kj1J5YIbK+IvpDECYM6bc7EHblgI5fJQO8qU1lQWBUggwLc/CR1vMbYUjiRVCAgG3JWHuDufOMM8kHqOdB0syyq7pBB/qPl/YRgfLcczBJD0KDG4tSSPDvYXEA4IQkajAU+eIZzJMu9IkC0+f7GNLnOP04juKIM3hLEc+V/XCfM9oEQalyuXvaQLn1HXzxFRynHO80vpEg3PhVrAiAY22N5+WLMtnZJADf8Aj/8AbTNx0IwkyjHrEfvlbB9N5+8T7frjTLU5bNgUxqer3gbaTpgyAZHT2iffF7uVHh0mQBcTtzGomD6YT08tIlCdrzgynQYjmfKD0wURT4jWBPj8t52n+5xx88dp8/1wG2Xbz/fvilkIH3fn/Y4DtfOkSLGRBkTHmOh/XCenmDSfUpO/qL8iJuMM6qR95APQn8jinRqX4hbosb+wxFS/6icAAsR1gAW+XTzxJeIF2lXJMdAPxwJ3C2MSJ5/2xxkBJgQPX9MBeufInVzkfueeIPnC0BRYG8fptisUOQ0+sT+OLUkWn5QPwjAdzGa8Nr9RE8vPA9Gs+15ifL5DnOLnpDnPnj38uOvLpioLyRdZIYiRtcjHpuJReV5OLMtl1jeD+eJ1Muvqf3ywHKlRQOmIK8ixx3uJsqz6CfwwircUCsCidQREfkOmAcVbYpdsKsxxuq6KgVV0kkGL3GxPMCPa+O8OFSW1k8onlvtiBmBiYXFNPBFJRii2nEYtgG+Iqvlt+Q/tjP187GumrM2oeE2gEHl+HtgNAKwWC0Dz5fuMWk3wDwZHz1VKChUU2ZmWSpCFrxsDpIsRi2vwOplyDUDkjYNKjmJEwvmIJxFXNfCfMv43PMpG/Pz6YcM7QxWnUZFEswUwJ/K2/rjOcRrfaVIv3iiAd/aMAy4YIRedom3XBXe3ESJO2EuU4wtNEVlfUFjlH4/li6rnjWpPC6Qqlp1XkEQSI2M9eWIH1PNBQSZkcrfn7/TF5zcab6WqKCi6VJN+d+Zg2H5xkDmKtTNJ8JKrKy0CAbEtPqYJ8vLDSrmajIhVTdojUwAiJJgkC4A5WjFQ3y/Ds4QWpU2FyC6LflI+MXA6g/TBeeo16FLuWLFYLCSAf9R1lbyQLf8AK2t2scFhRLM5u2hjpBPNjMD3wBX48a5p94S9WnqgBmZeX3iDBsBAtP0CWf4ewAuxIJaQFYjc30sRB6A4z2fGlrxtzWPocaJ6pChtXdECBqkHoQfDfnjP1KoawOsD6fMGBYYir8jnG6fIDDKlnHMCY/flgXI0vLDRafkbY0yspV2/qM4srVyT8RwOFg/3xetG2+AjqbnjjG0HFhUDEWC4iqDSA3xFoFxjtRx0OKq1c7QB8sFVVHHLETUxBmvjlOoTzxBcknEySN8RTzOOPTxUXip1OJDT0JxxMm6mHhDMQ5g8+RvuCNt7Ytp5YQGZ1VZFzvfosg4otSt0GPVM6d/7Y5SVSsgtYdOZ3EozRc2mPnbA1Tn+/TATqZsm1/S8YCFISTA+fPF+SydSqxWmrOVBYgCTAi8DfcYozVUU2ZXMMhgiG3N+k7YDzAdBYYmagwNQrrUZlBWQCY1RqjkAQL+U88V06suVZkpxqOp9TBin3ZWyk9TIm04gZU6oOLtX/OEuV4ihVu8OnoBMtaY1fdwJUz7AnQGUGD4iSdvOB9MA14jxWoG7ldoJLc4K7TFv74T1MnUcAhSfDJ3m7ML/ACn3GGfZ7I1My5UMCQAQtoMuqkFgBB8U7z6Ya8S4dUoMfsVBk6gSxBkTAGrSbNyJt64CnspxBslmftg50mHAgxCkSRzZSwA8ifLGuT+KdNtK1qMBrMVMwZiNJvH6Yz/Znhb1F76itPWhZQpAmdFmAbciZnVvhNxvKZhquiq3iEvDLpjVEmw5nnzg4g+pZUcPzEimwRmW+kmmSCYvsDcEc8B53+HNNroVNt2WD/uSPqDj57lwUpgalDhrxqDMA2qIi8MJHmMH5TtlUp2pPVEhyAQIl3DJCyZWJE+eCj+03Z7+SWmZLmpMpvBWJhiPEL7kDC/ieTZaD/ZEFlgQJBki0rI+uNFxvjq1q2VYVRKU6moiLMwVYkW6/rghM3uToaxaV8JkAcwdXIm46YDALwYtD6gr6Y03gf8Adf8ADBFLK1RRio1IA+AbXJmDPNt7bRyxpeA1BmqQNdFLdSIY3O5EGdsYnthX/wD2GprOikYUbxzPvPP0xUPcvxNcvTNN1WK7eMNBVgvMBLgTzJNyY2ME8G4tl1d9FOFdSBqNpOxVZ1e8ib4+f1K9SoZJJIHPoNt8OclnTEstMXvfSSBykEknnGID81w3xMatQuREavBF4Mht/wDdigZl6THSZmfDCsogwYsR5SME5RX1map0FQVZ6jQyteFZuY2i34YJ4pwcEINaq8vLMqkMsjRCsQZjdowUBlKhwSrzzwh4fxFoIZNiAPc33w0GeF97E8ugn5YrI+gw53/d8GIRhBU4zpv3ZPObfrfE8tx1mIC0iwJvE2n0GKHRBJgAkmwA3J5WxF8uVMPCmY8Rg3E3Akx5xi3JZiK9K4/9Rd9viGH2eUVuJulVZXuww7tzMjR4oPhYQdo/DE1WOzNQIASwAbnB+RkWPkcG0uGu5KnUDTUs4CKSAAIMDxkXuQTa4kYe8a/h/SbLaqTGs1MwVVTqgk30gg2mTJt1i2LODZak9JQ7NSqAfFVIMwIHQiAQOfn1MVi6tP548KJEGNxPyJH4zjY8Syyu8syVdJ0qQwAIAJQErN7GWM/KMI+I5aglZgGJpyIOxBk6hLMAdMe+KFwW2I95BBmAL7E8/Lzw8XI0gdSstReqg/gRqwxzPCaS5CvU8WuQpVagHhlQNQIJ0ySeWxwGkzfBEzFQ1KpDkQo0uVjTcEfdkzcOALDGe4t2KV6rLQ0q4UOFKrD+M6hZ9IA+GIEaR54A7N8Vr0qaQ2oBYhjfw2jVvsALjGr4RxJXqv3gWXvpK6Wtc2+Fon4hfBCevw+tlqDShBpsWpvTVypAaQGTSdJ0mNdjYmbXRUMll6gADD7RZJWV7tpkD7TwgqdQI1GbXGPovFagrZaqiaghph0qyzCJUkeGWFhsb3IGPjuYoRUJQroAlS9OSQAQDBDKLjafngh9kqtPKVj3OYNR2lNKqrAy6nT8YJJEEQNwymxBIHaKnRrNVqulTvXctqEqjEtGkKy6lgQZJM3E7HANDibob1wOXgVV5xYrfG07JcKp8RoM5fxpUhiZOuVEFpghrRInaYmSSsZnqNOilGrl9IeTIYK0HQJ8JHruPTHjx2tmimXqd2JNjpvIF/EW8IPOLbWxve1fY2nSovVplXRRDU3QlxcBYNODIm+rlOMHxHgqlvs0cQYIJVhYTuosd/kcEV1ezFaiAzKpJNgSImNw06WsdgZ2wQyu9REqoniuVEAtJNwzLpibDnaJxRw3O5hG0o4CtMhydBGm24kTyMbxizhFTLme+7+o4si0QY0m8ksrQQZNlOCm2RrrlKgaQSBOkalaNQY+E2ImOtumNDxPjC5rJV1pEMzwVTdhJSJHJtIJ/PGNqdmWNN6parl6YJIXMFlMA2CkKDUYb7LvgrJUFRzTWBVqDWlSCojQSolmncAxH3SNzgHnaan/ACq0qtCKevUulZ5EybnmGi3TC3s5x5e+ZszUQFqKUQG56NiZGm4i9rzjvEs/3lNUzJdxSYjw6FY6rERBkqVA5x7jAy5TIAiaVYvAMPVE33kLBgXOofK9oGPbXK0Vy61aSqrGoAGQwIKsTAFuU4z/AGTdiuYMuBTphhG1iTG2xiPfGmzOay9NCtGiC5RXULqYMS2nTI35gNYzbCrN57MLqD0XSnV8GzT8LayHIJBABMGRafMlezDFMsMwzT3iKpChVI1Nr3UC/L0A9cZapxxixBZtBYnkDc8yN7WxpuLcVpV8vTy+XFdiAN1W+hSsbwbnfCPM9lHTWjaO8Q+JWdVNxNl1SRHvghpwXP1qro4Y1qikmCdQM0mOxEGAtxNjGFecYNWZmUsWYMwBi7EWK3OkAgWn1xd2coFKiuJGmTK6zIuDyCgxNzfGgzwymvWqvoMToaDJkMNLCIFjYjc8sBnaRoAqWGmajHSqmd2A0jcafPoLb47pIGpVsodi2wJJswBuGEgxzCqcSzTtLMlPUAx0u7LJAMAzvcch0xx+Du9MCo60/E3xEKu4IIkaibkbdMBW7NsAAJVPnc77NsvQweQETyOQrZmpFLSXhmNkHh1hR8Vh4p/c4IPB6KialSq/iJBWdJ2uCw3Ige3ld3xfiFKmtFMsy02CeJhpTUBA5Az8ve2CsXW4DVDeBlqK2xDKD6FGIKttb5E4O4PweoS0tS2uDVSQR7kT64Ar6GY1A0NY6VUKJETAm3W0XNsHZfgJqaAgqMajGxEAkAtpnVEnkDE+dsVkU+RehUAKEswuOQjkJEAX6zba+CuH5VZdqtIlQRIJYXO8KGg257XHXFnZ3OkMwzbVTcjuypsAPMeA2Ox/DDHiFEPRc5Y6th4oBHrB5AT88UG8Py2WcFkprTKES0BSCTaCNzI5YLzOVHed6pDVBYkqxn0YCVPnjL54slMKQwZjoJURccvyHpifZrtc/eChWJaPCDIJMdSN/qcFbvhudBqqXtUjmQHPo1lqCOt8KP4kVyroVR0YqZ+ESb3mCSbC/PbBVRZ3Ue+mP/Ig/TAnH8k+aCEFV7tSsCSTJPWFG5t5yMQC9kOFJmsqTVDd6ztT1Fy0BdDAlPNjBIi3yIycEdoajSYUyCwfQgkiQYPJCx07778gDuAUKdKmtNWAqLUL6KnhkkAeGpeD4QIIvh/wri1RXRdWmFpIysQQTJVrTzizDfnzGCvnHFq9WjJem2gErrdzpPSwAIncTBthTS7QMpBXQvokn3L2IkA3x9LzeQ79qTUmcNr0srkMl9TElipIQRYFSBI23wk4x2Lp5dywpJo0F9Z1FYjeXYAEvsvmAJtJAnYmq1Zax1lipDNqJapLuJaDbRcljMyBa84b596CODmO8HmEYaYuYOgaTaYkWv54Q8HzFPL6lQLT1iGqFpbcssKrSCTpS3LebyR/1TUqByrstRtIHdrCkWkNa+9OD09BAP8AJcamsKVJ3rBlZXDoUqHqC+nxEAfeDb8se4v2So1lpoupNGohCQH8bajHeErUPIDWDbbljPUO0rqCZ1u7AN3rwoBhm+zVrkmBJ29YI1vDu0YqIJ8QNirgr7DVcjpvioxud/h6/eolOpapVKDWjKUECNYuQ8kiAIMSDBs94NkH4U9Q3alUC/aEroWB4riCX1GAgibC4M40C1dWk0qkRbQ8kD/Q6kMvswHlhJ2/zzmlRR0YnUzTCGNOkE6yBK+LcrPWcRQOZ/iDWKsqMB4R3bnSSGDeLYuwGnVG2yyPikSr2pqwAxHwkN4YUuW8LmSolT1BBg/1GcoaxYlV1DSTcG0AkctIiwO3XFFXLC5knSL3G/SYE2BwD7PceVkdAtIlm7y921E3UabKgFgDPWSdp8J4nXSmTSdh1phydv8ALPOY9OeEdGkAw1aRIvJNtunMz+OL6dekQJqEE2OmSV6QfkNsBscn2tDn7QBYJInSwG3JwSCdpHni7iAyp0muylQCoG+kTqgabooJm0RjEUwAwGqQykidIJvYE+w98DK9UMAF8KkQDA87k7n1OA+m8M7PU101adR8yE0gAKLBfhkBZtz6+WE3EeEZepVbMDMdyUc2XTKlbEQYIvz+mF2VoMFd113IDGIFjsY3vfC3i7MhLqWDhyda6gwaDBkH+qd8Brn4jTy5rV6euo9RBTAkIikAutUHmbatIEkkRM4y+c4ejIlZK1SvUaWqnUqBH1WbxkETq2I5nzguj2xDINdKjUYoFYlhTELESDJbc+HTHQ74pfJ06yK9HTSEjUCdS6Z8WkxYz6WnfbEFXB10MKo72oyymrQYusFZCkRB5HBlbNJVzwqVMvLioveGXtEAeFWiwj7sWxVR4v3Q+wqM1R5+yJmLHSxZTDn5f5pGBv8AG66Gm2YNYKSNSgrTBEwQGRNQ2nfaLmcAX2p4LQp1yHzXdkgswAZ51AEFQBAUidz85tT/ADOXag+jMPYAHUAGYnoP6SB5Re/UJKaVKzLIcuQqB5dyGawLmApVeZsQDEE4dVOxNZaYY5ddBgjSUZgxHMCwB6kx1jFAOV4f9mG+1Kj+qRB38MrpO8yDz2GIUOGK2p/CpQwe9vqHIXsbTuIna+DMzkqtBAXdlYAKKXeK8A/CCgaFkCzXABuMIuK5yow+0TSxEQBpkSSCeR9eftgHVDtRmKKsrKtZDEaoI0xyg2sBuSBfC98/kqgXvadSmQtysMpM8gb4CHGK0LrMqo0AEDSAFsNrHnM9OuFFfNEqFLMVFwCZF9z88Qbjs/kKaVkU5lTqYAqig9Y8UNH0xpONZPTSddfeGxZG3I1SNMHwnlNxE874V5ytURxTFIhXjQ6sI8NzMxpP5YH4txSK2XrVa1L7FxKowLaL6vCD0JEc8aApoEkkHxCZWoZllUzcyTKgiTYzEjGp/h9Upu9ajXRPAEemrgCGgggCBe4sMUdrMhSqUaOZy7Aq7iNIBA5yCYKmdx+GM/xrNMjK0ghTqJi/iM+FgvhPOxEeeCH/ABXhTHL0qoRQpcsWpnSQe80qmmJC/F4xfrJ3VVuA1StN6dHLhlEnQQjVCpCsFMlSSxnS0TpJAG2AE7WCmdY1EtufVQTv6nfmcNU4nUexVzIN1mJkX1AbTquR19wWZjNGmpcVDSOoKYtBnxDw/Unph3wjjtONLGqzG8mGm8R90LaD6EYzmb4VVTMQrqhLd99pbTqaRCwSZtaCTE2xanCKrMSWFPvF1XGkQzkAnV0An0HliK3tbhXeL41EECCbke68vcjFByVaioWP5ikp1BTIdCP6DuPb5YzGS7WV6Hd0kOtSYUudUjXpHivYC1vywVne01Z1CBmVhBL/AAiUZpNolTIEReMBoeGZxdalNxqlW8LglXXwmysbj+k7z1wo/iBV1Zeko0ORUaYMR4VIJGoBZAN4APLGYzvEqlVBUqAEkrJQsTpRSoPqd/W9sA5jNa7SGAUBdybAAbAmwtf/AJCimamnUpUX+4s7qGGyn+lRvYjyxxck7GCXJO2ohZFosxJgieVrYL79npaRqZp9DNoAAvtOLeGcGzJZWGXeRO6G8nq5VfflgIU6tRgqU21FBphZA0rqPi21fFEny9MVNllMsWmPD4gCZAG5EiN73nfDbLdisxVdoZEmAVYnV7qAbzFwcE5bsdRo1Ir5ghv6QugTtBNUGT7YIW5CrSpn7OpUkDdDAJ6wAT88aOn3tVR3mlliwaWIneA6kRbkMM8v2JoIJFKT1di30Nvphpl+HKoAhQOii3ygDFVmqfZ8EHW8+SoBA8oEc8Js32DZ28FQKJ+9PSNlH543tXIIDZtJ89sV0qmneD++WAx2X/hmu9Sqz+SAD6sTh1k+wOWUD7O4vLktPqpgfhh1/iCm0Geh2/HEf5lzsY9APznEAmV4G9BmaktOGI2SQoAiAAVIFpi+BuDcId+ICq9NGVdRgAkHw2IF9J1cp9sMWr6f/UqRH9TdPKcM8lmmtoqASYUEgE2mwYS1gTbkJxUB/wCCHMl6tJ+6cu6BBIWKbsojSAbxJswwk4x2bQR31FqZCkatTPTZiCASQfP1xraObaiCAARJJU9WOpo5iSSee+DKHHqbWbwMd1fa/wDmHLyOIr5ZmexNMIWoBGtsxJMyJZXFtps4ABPOxxf2f4iFpvSzFKERmCs9jvqI7y1wGBtEg+k7XP8AAabZru1D0ddNnLLIGpWAW0RBBJiRhbxTs3XWmyx3qMCJQkTP9VKfFG4I264KAynDKVQa8vVAJ2DAW1DYMQYJDbwd8ZTjXDSHGTOlSXNSFQSXKmASu8g2t0B8m3CsqKdNkDFKspDal0vBIYMGAcEKTbadrycMuG9m6qxmq9OawqadBPigiFEEhUabLyMx0wGEqcDClPt/GTJAMaSkC7GIYA2ifocayr2vozAYQENzoaCQIKqYk7giRtOxxmO23D3pV6pKwWdmJmdzNxv96OkzfFVDh9MIXeAUKkoqk6g9gJY9Z67+WCG2a4ZU4hFX+bVglQ0gNJAQTKlQLeO7QNrA7TgHinAcyihDLEiNwASG9YPpvt0x2pnUp0GpzV7pyGemAnxUxY6oDKZgxN8F8R7TU8z/AC8mqWojSZ3eVszEGZBC9eZnpBTwXRlhFdgxDaRTVtagFSWLAWUNIhpmx6YS8b4prc/ZU0EzsGYW2LxcevQYaZ+idXeOaqM4kKVXxTMX1Ekb+KOWM9mqkNLLqkWBJt/tO8YDbakrZLuaraitl1P4tWogariBBi5iBvhcOyFVVDhaRXnoKMefMswjlPnj1FNFId+ESTAIeCSbEmJ+70wQlX7NQj1AD4ZDarhwpEFgBPyE+WKIZbsk1P4qoIZl1AMFABN76rkCblYtzxpjkskqqrgsApUB5knlddIi5tbGYTKvRJ72vTUMPvOrGdU2Chmjygj54LPaPK0rKatTTcHQCPFBa7MhA1TAg2xRGkhotKae7JkEIpPhg2OkwsCTuIixnF3841bxsXJZXUAmD8MgeFRAvG3IewOb7YqWZ0yqlSba3a1gNlC39WPthe/aqsD4BSpbg6UBO0m7lifniUPK1fNBNKI7IqlV0nWQFAsyiTEsBfp649UrVKaeIpTvCCoQDJUwYYyCL8pOr1xlcznalSA9V2AEASYA6ASAB5R0wR2c4YKuapUh4S7QCT97SSOW0j64UbTK5LSparUUupW1KSVkFjMabmVIg7TgWtlaQpIy1BURjp2AcS4kMgPPrI3FjOIZjLV8rqpVQwRyuoC2oKwIAYciBp9OmEfFuL0B4aFKOZYSZIckfEb2i/WemAs4hSYKx1AS/wAQAIESNM8j0mCfbGr4L2Tyr5KlXWm9RyPGQ0qGE69SSJQERYHfffGCp8cqJ3ndAr3kSWg7OCBcQQYi888brsV24Wll5q93TWm8AILeJZLd2swdRiVjfa2IHvC6FBSoVKVI9VQCOpJAmPO/thFnu3RZjSywGuRLkSBDX3gBT1mem+NuOG0M2gq0iFZhIZbqfUW5+hHME4yfGuz70wVcBDPhqAal225eH/LII6Yo72d7TZo52nRrUEpkq8G4nwz4WJYGYiJMz5YYcEo0uIUqmsxXVyHYqIYF27uQTDAKsciI54ytDM1aQC1gjLML4gwMXlNmESOVjHlhtwfPCgzVKPi1sNaMx7yFBsHI0MtzYiZi4wDjOPmcsIqDUgsHUSLbAmJX3GAMpxRqpYOrIZESykNO2mNz5RhzT/iRk9PiZhNo0Ftxtbzsbx0JscZDiecy51tSpvHeA0akwhAUfFrM6wS0QbCJvgNMmUP9JGCKGXjdhG37GEXCuO5jug9QSpYqHJLi2/jF55Qb+eHJzdDSXqZmwEnSuw2vAJA8zbAU1aKlyFAjaNvkNxfljS8G4QlShFRDqDt5MIj5gdDOMPV7dZCmToSrVbqxgH3Y/lj1X+ImcriKGWjlqYM8e7aVOA19bsiF1+AVgzajLFW5yt5ABJmVg+RgDCR88MuzKuimq6lVnZWAU7ggsSW3+JT5Rg3sNxzMeNc841EjQfCABzHhso2+uMj2i7ypUq6aVRlLuZAMfGDvYRad8EGJxwHwU6neopJupNoBIDEjTAUgBRzNjbFGb/iHQouyJlVLBtMs4PP0n8MJ8jwrND4KSoDN2dRyOwBLE88Ep/DvWe9r11XW0wisbty8W3uMFMq/aTidUQipRB2NvzJP0wR2XyuZpV3qZjMPU1oUszNpkghhrtYjYAYFy+cyORWFrmoYnSKgfbmEFhbyx7Odt1Kg5Wm1csJsHAUzsxIEGJOIrGdoc+4rs9RyxJhjPnBYcifTri7gvGayrUpFsuUe013EgWgWYmANhFuUYc57hea4gstlkotEFviJvaAB4fPnznliWT/hWqCczWC3gaTHPoJJPv5YID4X2kRqukrTdTTZWBWIKAaIM6iCJXlI0ztgTO100sWRV1EEC0mBYkkFgs9I2GNpwnsbk6BJ0B1jeoSrfIjb5TieZ7G0qyg0qppiDd1ggG28AR7XwGDyeaWqhXRCAAhZi4Plv+d/LC+llco9bxGqgINl0xIFxLG03jf641vaTgdSlPNCRDUpMzE7bdLwPWMZ3PoRpRAQdWhYkDY39rmecnpgGGVrZSjTivSZ4YwockACIJGoLM774K/xPJKYfKmgR/8AChkctzP0wiz9CoadjsBcm7HnafXe2DFyrUlXXSgsoYEwZB5iDYbYijKXYem1SrSFSHBEM5sSCxJWLsNMEtym03GLcrTrq4qJQC06TilUAcOJAEHnYghgRaeeBE7Qd3TUgAak0ra6MpPiiLmDHy6YB4ZXCswy71KbMjayYKuL7giPphSGvbfs+KeacAyukFSxIAkTBM+I33xj++Igm214A6c48v3OHY4lChXqd4LAE6jA0xpE7qIj3wOaGrVUZJ1WXmL2587YUjadkamX7vKUO6Q5jMU3qLW0qYZXeFeZJEpEi+1jhf2p7JUw5HfKK6xK93UhpWRDDUPnGFnBso1CslV0ZTTAKAKNLTYgk7WJM9fbDftHUq5ysrn7IaVBHeWOkkzAMGRhSayqcBr98KH2YeNXiqIogifiYgbct7HpjU8M/hzmaT0qxq0wUdXAWWkAz0Av7jGfTgQamr61gwSZ2kTeed8PqdepRyZp99TZdQaKbMrgbxItHlGFI+j8W7vM5StqElabmxuCqEg9Rttf+3wtOGV3XUlJykTqCHT5+Lbn154c1O3VT7VR4FqszMFJvqFxfkegjBGf7ba8tTpLTpr3aBA0EsEAA0ybRI/DCkZ48EqWJ036sCd+YFxecNsl2ZC5d6lRiFFRUIEgHUjMDYSfhj+2ATxVm3Yj0EfQQMPOy+Xy9WjVSvVKuaiuFawYIjRcCx8Tj3HTCk1Rlu0rZdWp0KxSnq1KoEQdUze0yOZbnfFn/wCS69Om6F+/1f8AuX+u5HlPywpzWXy/ihNBiVIY2tzDEyD7GefLCxsoCfFUAEc+fyxaTW8zecoVuHJmRqpl37p0hWh1UMxUlhCkbTe/ljL5Di1FahZg7eF4JeIPdsVIhTzAG/PFRzAGVNCToFXvB11aNPMfDHL1weOH8PWmraq1UmZEhNxF7EDnt13tiUmgxxNiBpUIs3ciWg2+JjqInpF8CcTzhYqSWG92BMD1uTf22xZUzVMkeAFFGkUyZty8XMj0wCEAQj7xtzsvTeMWpNfVv4R5sVMvXy1Qd5T1FwYIF9IYatVz8LDn8WMKO0OZFYtS+yLSAUUTcXGppadtjjnZ3tK+SpOtFdTOymXnSoAuAgMaiT8XTBuc49VZF7wFWiwEqBHQTb9cKsGdkeJVgdH8mjMLkgLTeJiSWEG/pjbJnKLAsXVdMBgWB0kzAJUkXvsSPPHy9M02k1Kr6mkMpJJOxiTN9+eA6VNGLPUaRtoMxvJm8n++FI+m/wDVeT1ae8BIJnSJiOcATFsL6PbN6pjLZZt7O/hX1mGn0Awu7N8VyS0gCq06i/FfSCeqwC0HoTjS0u2WWiKdRQeehQT/ALmwpCpuFcRrVEqKyJp/pViJ5yWERywwyvYhywOYrmq4uNVRjHogIA9cdTt7TaV1TPOpf8IGLx2lMEAhQP6RY+4viVBmR7HUMvJVQvWIX5/84kStP4TTAHPQajf7iYws/wAZU7sJ53/M3wOONUywINMMOYmT5E8x5YVWgzGcDrOh2HmzAf7UP54op5l28KroX0j63/HAA7QKwuCxHP4R5+mK341TQHSeVgTz/LlhRblalSq7bC5B2BsYEmdXI7HDA8PVZJInckbWHMnfCjIcTVQfELch5WtfaZwQ3Ghp1SQek9OmFBeXpk3D6o5hgeXUCR6HAuZ7NpVbWUUve8kG+8QY9498DLxiTZQJvYhSD6rvPO+Ovxdpvc/5REf90nCkLuIdjHbw645EN4fkbg2tfCXM9m6lBAtSSAYWCoA52POxGNd/jLG0iPr9MSpZ082IxK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62" y="1268760"/>
            <a:ext cx="532555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4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4525963"/>
          </a:xfrm>
        </p:spPr>
        <p:txBody>
          <a:bodyPr/>
          <a:lstStyle/>
          <a:p>
            <a:r>
              <a:rPr lang="en-GB" dirty="0" smtClean="0"/>
              <a:t>Known as the Central Business District… </a:t>
            </a:r>
          </a:p>
          <a:p>
            <a:r>
              <a:rPr lang="en-GB" dirty="0" smtClean="0"/>
              <a:t>Large shops and offices.</a:t>
            </a:r>
          </a:p>
          <a:p>
            <a:r>
              <a:rPr lang="en-GB" dirty="0" smtClean="0"/>
              <a:t>Restaurants, Cafes, museums, cinemas and theatres.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CBD.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54" y="2276872"/>
            <a:ext cx="1480232" cy="153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64" y="4768453"/>
            <a:ext cx="2087835" cy="20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/>
          <a:lstStyle/>
          <a:p>
            <a:r>
              <a:rPr lang="en-GB" dirty="0" smtClean="0"/>
              <a:t>Terraced houses for factory workers. Some now replaced by flats. Small corner shops.</a:t>
            </a:r>
          </a:p>
          <a:p>
            <a:endParaRPr lang="en-GB" dirty="0"/>
          </a:p>
          <a:p>
            <a:r>
              <a:rPr lang="en-GB" dirty="0" smtClean="0"/>
              <a:t>This area is the </a:t>
            </a:r>
            <a:r>
              <a:rPr lang="en-GB" b="1" dirty="0" smtClean="0">
                <a:solidFill>
                  <a:srgbClr val="FF0000"/>
                </a:solidFill>
              </a:rPr>
              <a:t>transition zone or inner city.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/>
              <a:t> </a:t>
            </a:r>
            <a:r>
              <a:rPr lang="en-GB" dirty="0" smtClean="0"/>
              <a:t>C Housing.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34" y="2132856"/>
            <a:ext cx="2177777" cy="222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64" y="4768453"/>
            <a:ext cx="2087835" cy="20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070759" cy="30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466728" cy="4525963"/>
          </a:xfrm>
        </p:spPr>
        <p:txBody>
          <a:bodyPr/>
          <a:lstStyle/>
          <a:p>
            <a:r>
              <a:rPr lang="en-GB" dirty="0" smtClean="0"/>
              <a:t>Larger Houses </a:t>
            </a:r>
            <a:r>
              <a:rPr lang="en-GB" dirty="0" err="1" smtClean="0"/>
              <a:t>ususally</a:t>
            </a:r>
            <a:r>
              <a:rPr lang="en-GB" dirty="0" smtClean="0"/>
              <a:t> with gardens. Some parks. Some rows of shops. This area is the </a:t>
            </a:r>
            <a:r>
              <a:rPr lang="en-GB" b="1" dirty="0" smtClean="0">
                <a:solidFill>
                  <a:srgbClr val="FF0000"/>
                </a:solidFill>
              </a:rPr>
              <a:t>inner suburbs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1920-1950.</a:t>
            </a:r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64" y="4768453"/>
            <a:ext cx="2087835" cy="20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/>
          <a:lstStyle/>
          <a:p>
            <a:r>
              <a:rPr lang="en-GB" dirty="0" smtClean="0"/>
              <a:t>New houses and estates.</a:t>
            </a:r>
          </a:p>
          <a:p>
            <a:r>
              <a:rPr lang="en-GB" dirty="0" smtClean="0"/>
              <a:t>New shopping centres.</a:t>
            </a:r>
          </a:p>
          <a:p>
            <a:r>
              <a:rPr lang="en-GB" dirty="0" smtClean="0"/>
              <a:t>Parks and other open areas.</a:t>
            </a:r>
          </a:p>
          <a:p>
            <a:endParaRPr lang="en-GB" dirty="0"/>
          </a:p>
          <a:p>
            <a:r>
              <a:rPr lang="en-GB" dirty="0" smtClean="0"/>
              <a:t>Known as </a:t>
            </a:r>
            <a:r>
              <a:rPr lang="en-GB" b="1" dirty="0" smtClean="0">
                <a:solidFill>
                  <a:srgbClr val="FF0000"/>
                </a:solidFill>
              </a:rPr>
              <a:t>outer suburbs.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Modern Housing.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248196"/>
            <a:ext cx="3672409" cy="360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64" y="4768453"/>
            <a:ext cx="2087835" cy="20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Along a river, canal or railway.</a:t>
            </a:r>
          </a:p>
          <a:p>
            <a:r>
              <a:rPr lang="en-GB" dirty="0" smtClean="0"/>
              <a:t>Many old factories now closed.</a:t>
            </a:r>
          </a:p>
          <a:p>
            <a:r>
              <a:rPr lang="en-GB" dirty="0" smtClean="0"/>
              <a:t>Area may look run down.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Industrial.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1895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64" y="4768453"/>
            <a:ext cx="2087835" cy="20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3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256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Write down which is the odd one out and WHY ? </vt:lpstr>
      <vt:lpstr>WALT: How do settlements change over time?</vt:lpstr>
      <vt:lpstr>How the patterns grows.</vt:lpstr>
      <vt:lpstr>This is a Town… Have I gone mad…</vt:lpstr>
      <vt:lpstr>The CBD.</vt:lpstr>
      <vt:lpstr>19th C Housing.</vt:lpstr>
      <vt:lpstr>Housing 1920-1950.</vt:lpstr>
      <vt:lpstr>Modern Housing.</vt:lpstr>
      <vt:lpstr>Old Industrial.</vt:lpstr>
      <vt:lpstr>New industrial area.</vt:lpstr>
      <vt:lpstr>Page 33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WALT: How do settlements change over time?</dc:title>
  <dc:creator>CJW</dc:creator>
  <cp:lastModifiedBy>CJW</cp:lastModifiedBy>
  <cp:revision>7</cp:revision>
  <dcterms:created xsi:type="dcterms:W3CDTF">2014-02-23T23:07:48Z</dcterms:created>
  <dcterms:modified xsi:type="dcterms:W3CDTF">2014-02-23T23:39:16Z</dcterms:modified>
</cp:coreProperties>
</file>